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7" r:id="rId2"/>
    <p:sldId id="287" r:id="rId3"/>
    <p:sldId id="312" r:id="rId4"/>
    <p:sldId id="300" r:id="rId5"/>
    <p:sldId id="316" r:id="rId6"/>
    <p:sldId id="318" r:id="rId7"/>
    <p:sldId id="288" r:id="rId8"/>
    <p:sldId id="317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A3DE03-6583-3A7D-1E25-46D07D1124BD}" name="Ana Rocha" initials="AR" userId="S::aprocha@ua.pt::46979577-2e99-40b3-81d1-6de788afe4bc" providerId="AD"/>
  <p188:author id="{46B83239-4EFA-4A65-934B-DD92143F4E87}" name="Samuel Silva" initials="SS" userId="S::sss@ua.pt::7ba7f088-20ea-4e53-bce5-11fb53a960a6" providerId="AD"/>
  <p188:author id="{7EE78780-369C-BD33-0AB0-C7237232D511}" name="Francisco Gonçalves" initials="FG" userId="S::franciscomg@ua.pt::154f8b54-0bc6-4623-b1d4-108074d4a3e3" providerId="AD"/>
  <p188:author id="{C192B983-BE32-4A7A-0DCF-2AB3BEAA6C52}" name="Guilherme Santos" initials="GS" userId="S::gssantos@ua.pt::4eab2308-eb39-4bdd-915d-deab2a3a3910" providerId="AD"/>
  <p188:author id="{E3DDC4C7-8CFE-619E-D8DB-4A05DF45A8EB}" name="João Gaspar" initials="" userId="S::j.gaspar@ua.pt::7dec15aa-df9c-4e56-83fb-de5e1da843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6E324-050C-7BB6-59C3-8F458D28CBB5}" v="579" dt="2024-06-05T23:53:00.629"/>
    <p1510:client id="{CDC2DCB2-D75E-B09D-5751-1B2105D08260}" v="107" dt="2024-06-06T01:44:05.353"/>
    <p1510:client id="{D2128B20-6313-4FF4-A5A0-F29C9BAA0A05}" v="491" dt="2024-06-06T00:11:54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Gaspar" userId="7dec15aa-df9c-4e56-83fb-de5e1da84347" providerId="ADAL" clId="{D2128B20-6313-4FF4-A5A0-F29C9BAA0A05}"/>
    <pc:docChg chg="undo custSel addSld delSld modSld sldOrd">
      <pc:chgData name="João Gaspar" userId="7dec15aa-df9c-4e56-83fb-de5e1da84347" providerId="ADAL" clId="{D2128B20-6313-4FF4-A5A0-F29C9BAA0A05}" dt="2024-06-06T00:11:54.167" v="595" actId="1076"/>
      <pc:docMkLst>
        <pc:docMk/>
      </pc:docMkLst>
      <pc:sldChg chg="modSp del mod">
        <pc:chgData name="João Gaspar" userId="7dec15aa-df9c-4e56-83fb-de5e1da84347" providerId="ADAL" clId="{D2128B20-6313-4FF4-A5A0-F29C9BAA0A05}" dt="2024-06-05T23:33:23.950" v="17" actId="47"/>
        <pc:sldMkLst>
          <pc:docMk/>
          <pc:sldMk cId="3890536067" sldId="256"/>
        </pc:sldMkLst>
        <pc:spChg chg="mod">
          <ac:chgData name="João Gaspar" userId="7dec15aa-df9c-4e56-83fb-de5e1da84347" providerId="ADAL" clId="{D2128B20-6313-4FF4-A5A0-F29C9BAA0A05}" dt="2024-06-05T23:31:16.311" v="14" actId="20577"/>
          <ac:spMkLst>
            <pc:docMk/>
            <pc:sldMk cId="3890536067" sldId="256"/>
            <ac:spMk id="2" creationId="{7A7001D8-7957-A47F-AF71-E83728E4EBE3}"/>
          </ac:spMkLst>
        </pc:spChg>
      </pc:sldChg>
      <pc:sldChg chg="addSp delSp modSp add mod">
        <pc:chgData name="João Gaspar" userId="7dec15aa-df9c-4e56-83fb-de5e1da84347" providerId="ADAL" clId="{D2128B20-6313-4FF4-A5A0-F29C9BAA0A05}" dt="2024-06-05T23:37:25.889" v="52" actId="14100"/>
        <pc:sldMkLst>
          <pc:docMk/>
          <pc:sldMk cId="1332291891" sldId="257"/>
        </pc:sldMkLst>
        <pc:spChg chg="mod">
          <ac:chgData name="João Gaspar" userId="7dec15aa-df9c-4e56-83fb-de5e1da84347" providerId="ADAL" clId="{D2128B20-6313-4FF4-A5A0-F29C9BAA0A05}" dt="2024-06-05T23:37:21.648" v="51" actId="2711"/>
          <ac:spMkLst>
            <pc:docMk/>
            <pc:sldMk cId="1332291891" sldId="257"/>
            <ac:spMk id="2" creationId="{00000000-0000-0000-0000-000000000000}"/>
          </ac:spMkLst>
        </pc:spChg>
        <pc:spChg chg="mod">
          <ac:chgData name="João Gaspar" userId="7dec15aa-df9c-4e56-83fb-de5e1da84347" providerId="ADAL" clId="{D2128B20-6313-4FF4-A5A0-F29C9BAA0A05}" dt="2024-06-05T23:35:37.304" v="44" actId="1076"/>
          <ac:spMkLst>
            <pc:docMk/>
            <pc:sldMk cId="1332291891" sldId="257"/>
            <ac:spMk id="3" creationId="{53582E8A-BB20-82C9-636C-DC46AE6CBA0D}"/>
          </ac:spMkLst>
        </pc:spChg>
        <pc:spChg chg="mod">
          <ac:chgData name="João Gaspar" userId="7dec15aa-df9c-4e56-83fb-de5e1da84347" providerId="ADAL" clId="{D2128B20-6313-4FF4-A5A0-F29C9BAA0A05}" dt="2024-06-05T23:35:33.672" v="43" actId="1076"/>
          <ac:spMkLst>
            <pc:docMk/>
            <pc:sldMk cId="1332291891" sldId="257"/>
            <ac:spMk id="4" creationId="{85E130F3-1D8C-2B7B-DDD6-ABDB59BE5BDC}"/>
          </ac:spMkLst>
        </pc:spChg>
        <pc:spChg chg="mod">
          <ac:chgData name="João Gaspar" userId="7dec15aa-df9c-4e56-83fb-de5e1da84347" providerId="ADAL" clId="{D2128B20-6313-4FF4-A5A0-F29C9BAA0A05}" dt="2024-06-05T23:37:25.889" v="52" actId="14100"/>
          <ac:spMkLst>
            <pc:docMk/>
            <pc:sldMk cId="1332291891" sldId="257"/>
            <ac:spMk id="5" creationId="{00000000-0000-0000-0000-000000000000}"/>
          </ac:spMkLst>
        </pc:spChg>
        <pc:picChg chg="add del mod">
          <ac:chgData name="João Gaspar" userId="7dec15aa-df9c-4e56-83fb-de5e1da84347" providerId="ADAL" clId="{D2128B20-6313-4FF4-A5A0-F29C9BAA0A05}" dt="2024-06-05T23:34:15.049" v="28" actId="478"/>
          <ac:picMkLst>
            <pc:docMk/>
            <pc:sldMk cId="1332291891" sldId="257"/>
            <ac:picMk id="6" creationId="{3E8F871E-9FAE-D04B-CD6B-914E3A245EA1}"/>
          </ac:picMkLst>
        </pc:picChg>
      </pc:sldChg>
      <pc:sldChg chg="modSp add del mod">
        <pc:chgData name="João Gaspar" userId="7dec15aa-df9c-4e56-83fb-de5e1da84347" providerId="ADAL" clId="{D2128B20-6313-4FF4-A5A0-F29C9BAA0A05}" dt="2024-06-05T23:33:36.904" v="20" actId="47"/>
        <pc:sldMkLst>
          <pc:docMk/>
          <pc:sldMk cId="423547712" sldId="258"/>
        </pc:sldMkLst>
        <pc:spChg chg="mod">
          <ac:chgData name="João Gaspar" userId="7dec15aa-df9c-4e56-83fb-de5e1da84347" providerId="ADAL" clId="{D2128B20-6313-4FF4-A5A0-F29C9BAA0A05}" dt="2024-06-05T23:33:34.416" v="19" actId="27636"/>
          <ac:spMkLst>
            <pc:docMk/>
            <pc:sldMk cId="423547712" sldId="258"/>
            <ac:spMk id="2" creationId="{00000000-0000-0000-0000-000000000000}"/>
          </ac:spMkLst>
        </pc:spChg>
      </pc:sldChg>
      <pc:sldChg chg="modSp add del mod">
        <pc:chgData name="João Gaspar" userId="7dec15aa-df9c-4e56-83fb-de5e1da84347" providerId="ADAL" clId="{D2128B20-6313-4FF4-A5A0-F29C9BAA0A05}" dt="2024-06-05T23:35:45.925" v="45" actId="47"/>
        <pc:sldMkLst>
          <pc:docMk/>
          <pc:sldMk cId="1082697185" sldId="258"/>
        </pc:sldMkLst>
        <pc:spChg chg="mod">
          <ac:chgData name="João Gaspar" userId="7dec15aa-df9c-4e56-83fb-de5e1da84347" providerId="ADAL" clId="{D2128B20-6313-4FF4-A5A0-F29C9BAA0A05}" dt="2024-06-05T23:33:57.143" v="22" actId="27636"/>
          <ac:spMkLst>
            <pc:docMk/>
            <pc:sldMk cId="1082697185" sldId="258"/>
            <ac:spMk id="2" creationId="{00000000-0000-0000-0000-000000000000}"/>
          </ac:spMkLst>
        </pc:spChg>
      </pc:sldChg>
      <pc:sldChg chg="add del">
        <pc:chgData name="João Gaspar" userId="7dec15aa-df9c-4e56-83fb-de5e1da84347" providerId="ADAL" clId="{D2128B20-6313-4FF4-A5A0-F29C9BAA0A05}" dt="2024-06-05T23:44:05.886" v="131" actId="47"/>
        <pc:sldMkLst>
          <pc:docMk/>
          <pc:sldMk cId="2695664356" sldId="285"/>
        </pc:sldMkLst>
      </pc:sldChg>
      <pc:sldChg chg="addSp delSp modSp add mod delCm">
        <pc:chgData name="João Gaspar" userId="7dec15aa-df9c-4e56-83fb-de5e1da84347" providerId="ADAL" clId="{D2128B20-6313-4FF4-A5A0-F29C9BAA0A05}" dt="2024-06-06T00:10:00.084" v="579" actId="1076"/>
        <pc:sldMkLst>
          <pc:docMk/>
          <pc:sldMk cId="1135984893" sldId="287"/>
        </pc:sldMkLst>
        <pc:spChg chg="del">
          <ac:chgData name="João Gaspar" userId="7dec15aa-df9c-4e56-83fb-de5e1da84347" providerId="ADAL" clId="{D2128B20-6313-4FF4-A5A0-F29C9BAA0A05}" dt="2024-06-05T23:51:48.530" v="290" actId="478"/>
          <ac:spMkLst>
            <pc:docMk/>
            <pc:sldMk cId="1135984893" sldId="287"/>
            <ac:spMk id="2" creationId="{B5B4BB22-37C1-4A91-1C0D-E8A94BB2AF68}"/>
          </ac:spMkLst>
        </pc:spChg>
        <pc:spChg chg="mod">
          <ac:chgData name="João Gaspar" userId="7dec15aa-df9c-4e56-83fb-de5e1da84347" providerId="ADAL" clId="{D2128B20-6313-4FF4-A5A0-F29C9BAA0A05}" dt="2024-06-05T23:54:22.464" v="343" actId="404"/>
          <ac:spMkLst>
            <pc:docMk/>
            <pc:sldMk cId="1135984893" sldId="287"/>
            <ac:spMk id="3" creationId="{700F74FA-2A5A-E306-E04C-84B10E196AF7}"/>
          </ac:spMkLst>
        </pc:spChg>
        <pc:spChg chg="del">
          <ac:chgData name="João Gaspar" userId="7dec15aa-df9c-4e56-83fb-de5e1da84347" providerId="ADAL" clId="{D2128B20-6313-4FF4-A5A0-F29C9BAA0A05}" dt="2024-06-05T23:51:48.530" v="290" actId="478"/>
          <ac:spMkLst>
            <pc:docMk/>
            <pc:sldMk cId="1135984893" sldId="287"/>
            <ac:spMk id="4" creationId="{63AFAF2F-9234-FDB8-3FCC-C1B66035CE6E}"/>
          </ac:spMkLst>
        </pc:spChg>
        <pc:spChg chg="mod">
          <ac:chgData name="João Gaspar" userId="7dec15aa-df9c-4e56-83fb-de5e1da84347" providerId="ADAL" clId="{D2128B20-6313-4FF4-A5A0-F29C9BAA0A05}" dt="2024-06-06T00:10:00.084" v="579" actId="1076"/>
          <ac:spMkLst>
            <pc:docMk/>
            <pc:sldMk cId="1135984893" sldId="287"/>
            <ac:spMk id="7" creationId="{2A9C43FC-72C8-19F8-9729-E8DEE0D9DBA1}"/>
          </ac:spMkLst>
        </pc:spChg>
        <pc:spChg chg="add del mod">
          <ac:chgData name="João Gaspar" userId="7dec15aa-df9c-4e56-83fb-de5e1da84347" providerId="ADAL" clId="{D2128B20-6313-4FF4-A5A0-F29C9BAA0A05}" dt="2024-06-06T00:09:51.088" v="576" actId="478"/>
          <ac:spMkLst>
            <pc:docMk/>
            <pc:sldMk cId="1135984893" sldId="287"/>
            <ac:spMk id="9" creationId="{CC298A83-0A28-AA93-B19C-E198BDAF515F}"/>
          </ac:spMkLst>
        </pc:spChg>
        <pc:picChg chg="mod">
          <ac:chgData name="João Gaspar" userId="7dec15aa-df9c-4e56-83fb-de5e1da84347" providerId="ADAL" clId="{D2128B20-6313-4FF4-A5A0-F29C9BAA0A05}" dt="2024-06-06T00:09:58.004" v="578" actId="1076"/>
          <ac:picMkLst>
            <pc:docMk/>
            <pc:sldMk cId="1135984893" sldId="287"/>
            <ac:picMk id="6" creationId="{E5D9D3E7-C30D-983D-6EE1-58C2E3346B0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50.842" v="440"/>
              <pc2:cmMkLst xmlns:pc2="http://schemas.microsoft.com/office/powerpoint/2019/9/main/command">
                <pc:docMk/>
                <pc:sldMk cId="1135984893" sldId="287"/>
                <pc2:cmMk id="{8849C13C-533E-4345-8134-212992DA4EEC}"/>
              </pc2:cmMkLst>
            </pc226:cmChg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51.201" v="441"/>
              <pc2:cmMkLst xmlns:pc2="http://schemas.microsoft.com/office/powerpoint/2019/9/main/command">
                <pc:docMk/>
                <pc:sldMk cId="1135984893" sldId="287"/>
                <pc2:cmMk id="{A8193870-FE95-48A2-8A2F-75E39D701A29}"/>
              </pc2:cmMkLst>
            </pc226:cmChg>
          </p:ext>
        </pc:extLst>
      </pc:sldChg>
      <pc:sldChg chg="delSp modSp add mod ord delCm">
        <pc:chgData name="João Gaspar" userId="7dec15aa-df9c-4e56-83fb-de5e1da84347" providerId="ADAL" clId="{D2128B20-6313-4FF4-A5A0-F29C9BAA0A05}" dt="2024-06-06T00:11:54.167" v="595" actId="1076"/>
        <pc:sldMkLst>
          <pc:docMk/>
          <pc:sldMk cId="1991432962" sldId="288"/>
        </pc:sldMkLst>
        <pc:spChg chg="del">
          <ac:chgData name="João Gaspar" userId="7dec15aa-df9c-4e56-83fb-de5e1da84347" providerId="ADAL" clId="{D2128B20-6313-4FF4-A5A0-F29C9BAA0A05}" dt="2024-06-05T23:52:12.430" v="297" actId="478"/>
          <ac:spMkLst>
            <pc:docMk/>
            <pc:sldMk cId="1991432962" sldId="288"/>
            <ac:spMk id="2" creationId="{25BF1E6E-B42A-25E5-4A2B-0957A6E68312}"/>
          </ac:spMkLst>
        </pc:spChg>
        <pc:spChg chg="del">
          <ac:chgData name="João Gaspar" userId="7dec15aa-df9c-4e56-83fb-de5e1da84347" providerId="ADAL" clId="{D2128B20-6313-4FF4-A5A0-F29C9BAA0A05}" dt="2024-06-05T23:52:12.430" v="297" actId="478"/>
          <ac:spMkLst>
            <pc:docMk/>
            <pc:sldMk cId="1991432962" sldId="288"/>
            <ac:spMk id="6" creationId="{3F3EE32F-5907-642A-1B0A-4D509744D312}"/>
          </ac:spMkLst>
        </pc:spChg>
        <pc:spChg chg="mod">
          <ac:chgData name="João Gaspar" userId="7dec15aa-df9c-4e56-83fb-de5e1da84347" providerId="ADAL" clId="{D2128B20-6313-4FF4-A5A0-F29C9BAA0A05}" dt="2024-06-06T00:05:32.295" v="530" actId="404"/>
          <ac:spMkLst>
            <pc:docMk/>
            <pc:sldMk cId="1991432962" sldId="288"/>
            <ac:spMk id="7" creationId="{00000000-0000-0000-0000-000000000000}"/>
          </ac:spMkLst>
        </pc:spChg>
        <pc:picChg chg="mod">
          <ac:chgData name="João Gaspar" userId="7dec15aa-df9c-4e56-83fb-de5e1da84347" providerId="ADAL" clId="{D2128B20-6313-4FF4-A5A0-F29C9BAA0A05}" dt="2024-06-06T00:11:48.628" v="594" actId="1076"/>
          <ac:picMkLst>
            <pc:docMk/>
            <pc:sldMk cId="1991432962" sldId="288"/>
            <ac:picMk id="8" creationId="{1C075509-7333-83CF-D63F-A7F6C40F3839}"/>
          </ac:picMkLst>
        </pc:picChg>
        <pc:picChg chg="mod">
          <ac:chgData name="João Gaspar" userId="7dec15aa-df9c-4e56-83fb-de5e1da84347" providerId="ADAL" clId="{D2128B20-6313-4FF4-A5A0-F29C9BAA0A05}" dt="2024-06-06T00:11:29.428" v="591" actId="1076"/>
          <ac:picMkLst>
            <pc:docMk/>
            <pc:sldMk cId="1991432962" sldId="288"/>
            <ac:picMk id="10" creationId="{4458C055-CC37-6E8D-35E5-5A51BD634C70}"/>
          </ac:picMkLst>
        </pc:picChg>
        <pc:picChg chg="mod">
          <ac:chgData name="João Gaspar" userId="7dec15aa-df9c-4e56-83fb-de5e1da84347" providerId="ADAL" clId="{D2128B20-6313-4FF4-A5A0-F29C9BAA0A05}" dt="2024-06-06T00:11:30.574" v="592" actId="1076"/>
          <ac:picMkLst>
            <pc:docMk/>
            <pc:sldMk cId="1991432962" sldId="288"/>
            <ac:picMk id="14" creationId="{B47C7C85-A310-F4B6-80DD-7FA8DFFC0794}"/>
          </ac:picMkLst>
        </pc:picChg>
        <pc:picChg chg="mod">
          <ac:chgData name="João Gaspar" userId="7dec15aa-df9c-4e56-83fb-de5e1da84347" providerId="ADAL" clId="{D2128B20-6313-4FF4-A5A0-F29C9BAA0A05}" dt="2024-06-06T00:11:54.167" v="595" actId="1076"/>
          <ac:picMkLst>
            <pc:docMk/>
            <pc:sldMk cId="1991432962" sldId="288"/>
            <ac:picMk id="17" creationId="{5BDBE0E8-8DA4-6F67-280F-DF6D4F9DA73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44.134" v="438"/>
              <pc2:cmMkLst xmlns:pc2="http://schemas.microsoft.com/office/powerpoint/2019/9/main/command">
                <pc:docMk/>
                <pc:sldMk cId="1991432962" sldId="288"/>
                <pc2:cmMk id="{D0CE9094-52D8-49DE-B6E0-D0513780B40A}"/>
              </pc2:cmMkLst>
            </pc226:cmChg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42.896" v="437"/>
              <pc2:cmMkLst xmlns:pc2="http://schemas.microsoft.com/office/powerpoint/2019/9/main/command">
                <pc:docMk/>
                <pc:sldMk cId="1991432962" sldId="288"/>
                <pc2:cmMk id="{5ACC16DB-A8FE-429A-B95A-2038C2D48691}"/>
              </pc2:cmMkLst>
            </pc226:cmChg>
          </p:ext>
        </pc:extLst>
      </pc:sldChg>
      <pc:sldChg chg="delSp modSp add del mod delCm">
        <pc:chgData name="João Gaspar" userId="7dec15aa-df9c-4e56-83fb-de5e1da84347" providerId="ADAL" clId="{D2128B20-6313-4FF4-A5A0-F29C9BAA0A05}" dt="2024-06-05T23:44:03.508" v="130" actId="47"/>
        <pc:sldMkLst>
          <pc:docMk/>
          <pc:sldMk cId="3049717588" sldId="298"/>
        </pc:sldMkLst>
        <pc:spChg chg="del">
          <ac:chgData name="João Gaspar" userId="7dec15aa-df9c-4e56-83fb-de5e1da84347" providerId="ADAL" clId="{D2128B20-6313-4FF4-A5A0-F29C9BAA0A05}" dt="2024-06-05T23:36:51.924" v="50" actId="478"/>
          <ac:spMkLst>
            <pc:docMk/>
            <pc:sldMk cId="3049717588" sldId="298"/>
            <ac:spMk id="2" creationId="{702862ED-A90A-A9A0-4A73-182A3D7E2A3E}"/>
          </ac:spMkLst>
        </pc:spChg>
        <pc:spChg chg="mod">
          <ac:chgData name="João Gaspar" userId="7dec15aa-df9c-4e56-83fb-de5e1da84347" providerId="ADAL" clId="{D2128B20-6313-4FF4-A5A0-F29C9BAA0A05}" dt="2024-06-05T23:41:04.558" v="116" actId="1035"/>
          <ac:spMkLst>
            <pc:docMk/>
            <pc:sldMk cId="3049717588" sldId="298"/>
            <ac:spMk id="4" creationId="{5F336B27-63D0-21E2-6F63-8C3A95763B43}"/>
          </ac:spMkLst>
        </pc:spChg>
        <pc:spChg chg="del">
          <ac:chgData name="João Gaspar" userId="7dec15aa-df9c-4e56-83fb-de5e1da84347" providerId="ADAL" clId="{D2128B20-6313-4FF4-A5A0-F29C9BAA0A05}" dt="2024-06-05T23:36:24.637" v="49" actId="478"/>
          <ac:spMkLst>
            <pc:docMk/>
            <pc:sldMk cId="3049717588" sldId="298"/>
            <ac:spMk id="9" creationId="{50E0AB02-16D4-A5CF-43B1-73AA2797649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5T23:36:18.483" v="48"/>
              <pc2:cmMkLst xmlns:pc2="http://schemas.microsoft.com/office/powerpoint/2019/9/main/command">
                <pc:docMk/>
                <pc:sldMk cId="3049717588" sldId="298"/>
                <pc2:cmMk id="{C1107069-73FC-4954-BBB5-A17980EA0EE8}"/>
              </pc2:cmMkLst>
            </pc226:cmChg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5T23:36:18.059" v="47"/>
              <pc2:cmMkLst xmlns:pc2="http://schemas.microsoft.com/office/powerpoint/2019/9/main/command">
                <pc:docMk/>
                <pc:sldMk cId="3049717588" sldId="298"/>
                <pc2:cmMk id="{D1F9EB72-900B-4290-A40E-E87DC4450C89}"/>
              </pc2:cmMkLst>
            </pc226:cmChg>
          </p:ext>
        </pc:extLst>
      </pc:sldChg>
      <pc:sldChg chg="addSp delSp modSp add mod">
        <pc:chgData name="João Gaspar" userId="7dec15aa-df9c-4e56-83fb-de5e1da84347" providerId="ADAL" clId="{D2128B20-6313-4FF4-A5A0-F29C9BAA0A05}" dt="2024-06-05T23:43:59.893" v="129" actId="20577"/>
        <pc:sldMkLst>
          <pc:docMk/>
          <pc:sldMk cId="2924926622" sldId="299"/>
        </pc:sldMkLst>
        <pc:spChg chg="add mod">
          <ac:chgData name="João Gaspar" userId="7dec15aa-df9c-4e56-83fb-de5e1da84347" providerId="ADAL" clId="{D2128B20-6313-4FF4-A5A0-F29C9BAA0A05}" dt="2024-06-05T23:43:59.893" v="129" actId="20577"/>
          <ac:spMkLst>
            <pc:docMk/>
            <pc:sldMk cId="2924926622" sldId="299"/>
            <ac:spMk id="2" creationId="{57425C64-C6D4-D910-70E5-F2D076EC1BE5}"/>
          </ac:spMkLst>
        </pc:spChg>
        <pc:spChg chg="mod">
          <ac:chgData name="João Gaspar" userId="7dec15aa-df9c-4e56-83fb-de5e1da84347" providerId="ADAL" clId="{D2128B20-6313-4FF4-A5A0-F29C9BAA0A05}" dt="2024-06-05T23:41:59.304" v="125" actId="1076"/>
          <ac:spMkLst>
            <pc:docMk/>
            <pc:sldMk cId="2924926622" sldId="299"/>
            <ac:spMk id="4" creationId="{5F336B27-63D0-21E2-6F63-8C3A95763B43}"/>
          </ac:spMkLst>
        </pc:spChg>
        <pc:spChg chg="add del mod">
          <ac:chgData name="João Gaspar" userId="7dec15aa-df9c-4e56-83fb-de5e1da84347" providerId="ADAL" clId="{D2128B20-6313-4FF4-A5A0-F29C9BAA0A05}" dt="2024-06-05T23:40:56.852" v="114" actId="478"/>
          <ac:spMkLst>
            <pc:docMk/>
            <pc:sldMk cId="2924926622" sldId="299"/>
            <ac:spMk id="7" creationId="{EEB44FBA-1215-7AD4-3101-1703DA05196C}"/>
          </ac:spMkLst>
        </pc:spChg>
        <pc:spChg chg="add del mod">
          <ac:chgData name="João Gaspar" userId="7dec15aa-df9c-4e56-83fb-de5e1da84347" providerId="ADAL" clId="{D2128B20-6313-4FF4-A5A0-F29C9BAA0A05}" dt="2024-06-05T23:41:18.020" v="120" actId="478"/>
          <ac:spMkLst>
            <pc:docMk/>
            <pc:sldMk cId="2924926622" sldId="299"/>
            <ac:spMk id="8" creationId="{8A98315B-AE5E-5F26-139C-3E9A4CF8330D}"/>
          </ac:spMkLst>
        </pc:spChg>
        <pc:spChg chg="mod">
          <ac:chgData name="João Gaspar" userId="7dec15aa-df9c-4e56-83fb-de5e1da84347" providerId="ADAL" clId="{D2128B20-6313-4FF4-A5A0-F29C9BAA0A05}" dt="2024-06-05T23:38:17.210" v="69" actId="20577"/>
          <ac:spMkLst>
            <pc:docMk/>
            <pc:sldMk cId="2924926622" sldId="299"/>
            <ac:spMk id="13" creationId="{D8BD95A4-2983-54DE-5FC0-ADA580D16994}"/>
          </ac:spMkLst>
        </pc:spChg>
        <pc:picChg chg="del">
          <ac:chgData name="João Gaspar" userId="7dec15aa-df9c-4e56-83fb-de5e1da84347" providerId="ADAL" clId="{D2128B20-6313-4FF4-A5A0-F29C9BAA0A05}" dt="2024-06-05T23:38:32.450" v="72" actId="478"/>
          <ac:picMkLst>
            <pc:docMk/>
            <pc:sldMk cId="2924926622" sldId="299"/>
            <ac:picMk id="6" creationId="{E78280A1-E25E-3EA3-2804-5A4314E3695A}"/>
          </ac:picMkLst>
        </pc:picChg>
      </pc:sldChg>
      <pc:sldChg chg="addSp delSp modSp add mod delCm">
        <pc:chgData name="João Gaspar" userId="7dec15aa-df9c-4e56-83fb-de5e1da84347" providerId="ADAL" clId="{D2128B20-6313-4FF4-A5A0-F29C9BAA0A05}" dt="2024-06-06T00:11:02.825" v="589"/>
        <pc:sldMkLst>
          <pc:docMk/>
          <pc:sldMk cId="3374775541" sldId="300"/>
        </pc:sldMkLst>
        <pc:spChg chg="del">
          <ac:chgData name="João Gaspar" userId="7dec15aa-df9c-4e56-83fb-de5e1da84347" providerId="ADAL" clId="{D2128B20-6313-4FF4-A5A0-F29C9BAA0A05}" dt="2024-06-05T23:52:02.594" v="295" actId="478"/>
          <ac:spMkLst>
            <pc:docMk/>
            <pc:sldMk cId="3374775541" sldId="300"/>
            <ac:spMk id="6" creationId="{0EA28954-1417-5F60-9EAC-14184B5A0DEF}"/>
          </ac:spMkLst>
        </pc:spChg>
        <pc:spChg chg="mod">
          <ac:chgData name="João Gaspar" userId="7dec15aa-df9c-4e56-83fb-de5e1da84347" providerId="ADAL" clId="{D2128B20-6313-4FF4-A5A0-F29C9BAA0A05}" dt="2024-06-05T23:54:15.893" v="339" actId="403"/>
          <ac:spMkLst>
            <pc:docMk/>
            <pc:sldMk cId="3374775541" sldId="300"/>
            <ac:spMk id="7" creationId="{00000000-0000-0000-0000-000000000000}"/>
          </ac:spMkLst>
        </pc:spChg>
        <pc:spChg chg="del mod">
          <ac:chgData name="João Gaspar" userId="7dec15aa-df9c-4e56-83fb-de5e1da84347" providerId="ADAL" clId="{D2128B20-6313-4FF4-A5A0-F29C9BAA0A05}" dt="2024-06-05T23:51:59.981" v="294" actId="478"/>
          <ac:spMkLst>
            <pc:docMk/>
            <pc:sldMk cId="3374775541" sldId="300"/>
            <ac:spMk id="8" creationId="{95C43644-97BC-F7A2-DBB4-0BF23A19EA7F}"/>
          </ac:spMkLst>
        </pc:spChg>
        <pc:spChg chg="add del mod">
          <ac:chgData name="João Gaspar" userId="7dec15aa-df9c-4e56-83fb-de5e1da84347" providerId="ADAL" clId="{D2128B20-6313-4FF4-A5A0-F29C9BAA0A05}" dt="2024-06-05T23:52:55.335" v="306" actId="478"/>
          <ac:spMkLst>
            <pc:docMk/>
            <pc:sldMk cId="3374775541" sldId="300"/>
            <ac:spMk id="9" creationId="{0ABFDDCD-5C08-9956-1DA9-40933546EABB}"/>
          </ac:spMkLst>
        </pc:spChg>
        <pc:spChg chg="mod">
          <ac:chgData name="João Gaspar" userId="7dec15aa-df9c-4e56-83fb-de5e1da84347" providerId="ADAL" clId="{D2128B20-6313-4FF4-A5A0-F29C9BAA0A05}" dt="2024-06-06T00:08:48.550" v="566"/>
          <ac:spMkLst>
            <pc:docMk/>
            <pc:sldMk cId="3374775541" sldId="300"/>
            <ac:spMk id="14" creationId="{A7A96A5E-A4A5-5F7C-545C-80E9EA18ADAF}"/>
          </ac:spMkLst>
        </pc:spChg>
        <pc:picChg chg="mod">
          <ac:chgData name="João Gaspar" userId="7dec15aa-df9c-4e56-83fb-de5e1da84347" providerId="ADAL" clId="{D2128B20-6313-4FF4-A5A0-F29C9BAA0A05}" dt="2024-06-06T00:10:47.210" v="587" actId="2085"/>
          <ac:picMkLst>
            <pc:docMk/>
            <pc:sldMk cId="3374775541" sldId="300"/>
            <ac:picMk id="4" creationId="{0AA02A1C-36BB-1E0C-B88F-48FB6252E7AE}"/>
          </ac:picMkLst>
        </pc:picChg>
        <pc:picChg chg="mod">
          <ac:chgData name="João Gaspar" userId="7dec15aa-df9c-4e56-83fb-de5e1da84347" providerId="ADAL" clId="{D2128B20-6313-4FF4-A5A0-F29C9BAA0A05}" dt="2024-06-06T00:11:02.825" v="589"/>
          <ac:picMkLst>
            <pc:docMk/>
            <pc:sldMk cId="3374775541" sldId="300"/>
            <ac:picMk id="5" creationId="{894B91CD-6EA0-AF95-9F72-A27716504E9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36.970" v="435"/>
              <pc2:cmMkLst xmlns:pc2="http://schemas.microsoft.com/office/powerpoint/2019/9/main/command">
                <pc:docMk/>
                <pc:sldMk cId="3374775541" sldId="300"/>
                <pc2:cmMk id="{1418F603-53FD-4914-9D62-5ED3096B56CB}"/>
              </pc2:cmMkLst>
            </pc226:cmChg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37.639" v="436"/>
              <pc2:cmMkLst xmlns:pc2="http://schemas.microsoft.com/office/powerpoint/2019/9/main/command">
                <pc:docMk/>
                <pc:sldMk cId="3374775541" sldId="300"/>
                <pc2:cmMk id="{6830C133-E8E6-4AF2-938C-3F0636D5FBC8}"/>
              </pc2:cmMkLst>
            </pc226:cmChg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34.414" v="434"/>
              <pc2:cmMkLst xmlns:pc2="http://schemas.microsoft.com/office/powerpoint/2019/9/main/command">
                <pc:docMk/>
                <pc:sldMk cId="3374775541" sldId="300"/>
                <pc2:cmMk id="{2E5FF694-9FAC-4C28-9436-3B31C2DD3A60}"/>
              </pc2:cmMkLst>
            </pc226:cmChg>
          </p:ext>
        </pc:extLst>
      </pc:sldChg>
      <pc:sldChg chg="addSp delSp modSp add mod delCm">
        <pc:chgData name="João Gaspar" userId="7dec15aa-df9c-4e56-83fb-de5e1da84347" providerId="ADAL" clId="{D2128B20-6313-4FF4-A5A0-F29C9BAA0A05}" dt="2024-06-06T00:00:47.151" v="439"/>
        <pc:sldMkLst>
          <pc:docMk/>
          <pc:sldMk cId="99709918" sldId="312"/>
        </pc:sldMkLst>
        <pc:spChg chg="mod">
          <ac:chgData name="João Gaspar" userId="7dec15aa-df9c-4e56-83fb-de5e1da84347" providerId="ADAL" clId="{D2128B20-6313-4FF4-A5A0-F29C9BAA0A05}" dt="2024-06-05T23:54:19.196" v="341" actId="404"/>
          <ac:spMkLst>
            <pc:docMk/>
            <pc:sldMk cId="99709918" sldId="312"/>
            <ac:spMk id="3" creationId="{700F74FA-2A5A-E306-E04C-84B10E196AF7}"/>
          </ac:spMkLst>
        </pc:spChg>
        <pc:spChg chg="add mod">
          <ac:chgData name="João Gaspar" userId="7dec15aa-df9c-4e56-83fb-de5e1da84347" providerId="ADAL" clId="{D2128B20-6313-4FF4-A5A0-F29C9BAA0A05}" dt="2024-06-05T23:52:43.974" v="302"/>
          <ac:spMkLst>
            <pc:docMk/>
            <pc:sldMk cId="99709918" sldId="312"/>
            <ac:spMk id="5" creationId="{8C97655A-E90A-7658-C579-9E9BB82667A9}"/>
          </ac:spMkLst>
        </pc:spChg>
        <pc:spChg chg="mod">
          <ac:chgData name="João Gaspar" userId="7dec15aa-df9c-4e56-83fb-de5e1da84347" providerId="ADAL" clId="{D2128B20-6313-4FF4-A5A0-F29C9BAA0A05}" dt="2024-06-05T23:47:50.759" v="278" actId="207"/>
          <ac:spMkLst>
            <pc:docMk/>
            <pc:sldMk cId="99709918" sldId="312"/>
            <ac:spMk id="7" creationId="{F864F515-A424-13C3-A189-FE2A03515B8B}"/>
          </ac:spMkLst>
        </pc:spChg>
        <pc:spChg chg="mod">
          <ac:chgData name="João Gaspar" userId="7dec15aa-df9c-4e56-83fb-de5e1da84347" providerId="ADAL" clId="{D2128B20-6313-4FF4-A5A0-F29C9BAA0A05}" dt="2024-06-05T23:46:44.734" v="271" actId="14"/>
          <ac:spMkLst>
            <pc:docMk/>
            <pc:sldMk cId="99709918" sldId="312"/>
            <ac:spMk id="8" creationId="{233333CA-EB93-A865-16F4-B7FC4605AC3D}"/>
          </ac:spMkLst>
        </pc:spChg>
        <pc:spChg chg="add del mod">
          <ac:chgData name="João Gaspar" userId="7dec15aa-df9c-4e56-83fb-de5e1da84347" providerId="ADAL" clId="{D2128B20-6313-4FF4-A5A0-F29C9BAA0A05}" dt="2024-06-05T23:52:46.590" v="304" actId="478"/>
          <ac:spMkLst>
            <pc:docMk/>
            <pc:sldMk cId="99709918" sldId="312"/>
            <ac:spMk id="10" creationId="{4C862D85-5722-71B8-715D-9A2515E469CA}"/>
          </ac:spMkLst>
        </pc:spChg>
        <pc:spChg chg="mod">
          <ac:chgData name="João Gaspar" userId="7dec15aa-df9c-4e56-83fb-de5e1da84347" providerId="ADAL" clId="{D2128B20-6313-4FF4-A5A0-F29C9BAA0A05}" dt="2024-06-05T23:47:50.759" v="278" actId="207"/>
          <ac:spMkLst>
            <pc:docMk/>
            <pc:sldMk cId="99709918" sldId="312"/>
            <ac:spMk id="11" creationId="{B6E21957-9FCB-32F8-6877-FCD9DE9EC427}"/>
          </ac:spMkLst>
        </pc:spChg>
        <pc:spChg chg="mod">
          <ac:chgData name="João Gaspar" userId="7dec15aa-df9c-4e56-83fb-de5e1da84347" providerId="ADAL" clId="{D2128B20-6313-4FF4-A5A0-F29C9BAA0A05}" dt="2024-06-05T23:46:37.611" v="269" actId="14"/>
          <ac:spMkLst>
            <pc:docMk/>
            <pc:sldMk cId="99709918" sldId="312"/>
            <ac:spMk id="12" creationId="{4AC31AED-BC71-52B1-F416-09FB34A5A527}"/>
          </ac:spMkLst>
        </pc:spChg>
        <pc:spChg chg="mod">
          <ac:chgData name="João Gaspar" userId="7dec15aa-df9c-4e56-83fb-de5e1da84347" providerId="ADAL" clId="{D2128B20-6313-4FF4-A5A0-F29C9BAA0A05}" dt="2024-06-05T23:47:50.759" v="278" actId="207"/>
          <ac:spMkLst>
            <pc:docMk/>
            <pc:sldMk cId="99709918" sldId="312"/>
            <ac:spMk id="14" creationId="{104E905F-A7A1-1E2B-72A7-6765F10E4212}"/>
          </ac:spMkLst>
        </pc:spChg>
        <pc:spChg chg="mod">
          <ac:chgData name="João Gaspar" userId="7dec15aa-df9c-4e56-83fb-de5e1da84347" providerId="ADAL" clId="{D2128B20-6313-4FF4-A5A0-F29C9BAA0A05}" dt="2024-06-05T23:46:41.398" v="270" actId="14"/>
          <ac:spMkLst>
            <pc:docMk/>
            <pc:sldMk cId="99709918" sldId="312"/>
            <ac:spMk id="15" creationId="{E55A87B7-C934-DC58-D6F5-7DB72AA3A584}"/>
          </ac:spMkLst>
        </pc:spChg>
        <pc:spChg chg="mod">
          <ac:chgData name="João Gaspar" userId="7dec15aa-df9c-4e56-83fb-de5e1da84347" providerId="ADAL" clId="{D2128B20-6313-4FF4-A5A0-F29C9BAA0A05}" dt="2024-06-05T23:47:50.759" v="278" actId="207"/>
          <ac:spMkLst>
            <pc:docMk/>
            <pc:sldMk cId="99709918" sldId="312"/>
            <ac:spMk id="17" creationId="{51077FAD-A71C-F6B0-C68A-372899D54BE8}"/>
          </ac:spMkLst>
        </pc:spChg>
        <pc:spChg chg="mod">
          <ac:chgData name="João Gaspar" userId="7dec15aa-df9c-4e56-83fb-de5e1da84347" providerId="ADAL" clId="{D2128B20-6313-4FF4-A5A0-F29C9BAA0A05}" dt="2024-06-05T23:46:32.165" v="267" actId="14"/>
          <ac:spMkLst>
            <pc:docMk/>
            <pc:sldMk cId="99709918" sldId="312"/>
            <ac:spMk id="18" creationId="{F5BFC26C-029D-FF43-84F9-49CDA8EFDBD8}"/>
          </ac:spMkLst>
        </pc:spChg>
        <pc:spChg chg="del">
          <ac:chgData name="João Gaspar" userId="7dec15aa-df9c-4e56-83fb-de5e1da84347" providerId="ADAL" clId="{D2128B20-6313-4FF4-A5A0-F29C9BAA0A05}" dt="2024-06-05T23:51:53.834" v="292" actId="478"/>
          <ac:spMkLst>
            <pc:docMk/>
            <pc:sldMk cId="99709918" sldId="312"/>
            <ac:spMk id="19" creationId="{B174DAA0-8ADB-2BF8-D413-83F5EBFC1760}"/>
          </ac:spMkLst>
        </pc:spChg>
        <pc:spChg chg="del mod">
          <ac:chgData name="João Gaspar" userId="7dec15aa-df9c-4e56-83fb-de5e1da84347" providerId="ADAL" clId="{D2128B20-6313-4FF4-A5A0-F29C9BAA0A05}" dt="2024-06-05T23:51:53.834" v="292" actId="478"/>
          <ac:spMkLst>
            <pc:docMk/>
            <pc:sldMk cId="99709918" sldId="312"/>
            <ac:spMk id="21" creationId="{86346F33-160A-8601-D0A2-671882B0A74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0:47.151" v="439"/>
              <pc2:cmMkLst xmlns:pc2="http://schemas.microsoft.com/office/powerpoint/2019/9/main/command">
                <pc:docMk/>
                <pc:sldMk cId="99709918" sldId="312"/>
                <pc2:cmMk id="{98BFC0CD-484D-4E4D-AE49-2B61025CFE18}"/>
              </pc2:cmMkLst>
            </pc226:cmChg>
          </p:ext>
        </pc:extLst>
      </pc:sldChg>
      <pc:sldChg chg="add">
        <pc:chgData name="João Gaspar" userId="7dec15aa-df9c-4e56-83fb-de5e1da84347" providerId="ADAL" clId="{D2128B20-6313-4FF4-A5A0-F29C9BAA0A05}" dt="2024-06-05T23:44:35.610" v="134"/>
        <pc:sldMkLst>
          <pc:docMk/>
          <pc:sldMk cId="1947065399" sldId="313"/>
        </pc:sldMkLst>
      </pc:sldChg>
      <pc:sldChg chg="addSp delSp modSp add mod ord">
        <pc:chgData name="João Gaspar" userId="7dec15aa-df9c-4e56-83fb-de5e1da84347" providerId="ADAL" clId="{D2128B20-6313-4FF4-A5A0-F29C9BAA0A05}" dt="2024-06-05T23:57:21.230" v="416" actId="27636"/>
        <pc:sldMkLst>
          <pc:docMk/>
          <pc:sldMk cId="3373773589" sldId="316"/>
        </pc:sldMkLst>
        <pc:spChg chg="mod">
          <ac:chgData name="João Gaspar" userId="7dec15aa-df9c-4e56-83fb-de5e1da84347" providerId="ADAL" clId="{D2128B20-6313-4FF4-A5A0-F29C9BAA0A05}" dt="2024-06-05T23:54:29.932" v="345" actId="404"/>
          <ac:spMkLst>
            <pc:docMk/>
            <pc:sldMk cId="3373773589" sldId="316"/>
            <ac:spMk id="2" creationId="{89A91A3E-A64C-0933-DE7E-3663CDA89172}"/>
          </ac:spMkLst>
        </pc:spChg>
        <pc:spChg chg="del">
          <ac:chgData name="João Gaspar" userId="7dec15aa-df9c-4e56-83fb-de5e1da84347" providerId="ADAL" clId="{D2128B20-6313-4FF4-A5A0-F29C9BAA0A05}" dt="2024-06-05T23:52:06.599" v="296" actId="478"/>
          <ac:spMkLst>
            <pc:docMk/>
            <pc:sldMk cId="3373773589" sldId="316"/>
            <ac:spMk id="5" creationId="{CBA03387-01D5-DF7D-D1A0-8C6BDD7AA7F9}"/>
          </ac:spMkLst>
        </pc:spChg>
        <pc:spChg chg="del">
          <ac:chgData name="João Gaspar" userId="7dec15aa-df9c-4e56-83fb-de5e1da84347" providerId="ADAL" clId="{D2128B20-6313-4FF4-A5A0-F29C9BAA0A05}" dt="2024-06-05T23:52:06.599" v="296" actId="478"/>
          <ac:spMkLst>
            <pc:docMk/>
            <pc:sldMk cId="3373773589" sldId="316"/>
            <ac:spMk id="6" creationId="{3B129847-A568-98D1-E7B5-4CE9C901ECFA}"/>
          </ac:spMkLst>
        </pc:spChg>
        <pc:spChg chg="add del mod">
          <ac:chgData name="João Gaspar" userId="7dec15aa-df9c-4e56-83fb-de5e1da84347" providerId="ADAL" clId="{D2128B20-6313-4FF4-A5A0-F29C9BAA0A05}" dt="2024-06-05T23:53:25.209" v="327" actId="478"/>
          <ac:spMkLst>
            <pc:docMk/>
            <pc:sldMk cId="3373773589" sldId="316"/>
            <ac:spMk id="7" creationId="{E9F98750-2BA6-0578-EC6E-07DDE61AA4FF}"/>
          </ac:spMkLst>
        </pc:spChg>
        <pc:spChg chg="del mod">
          <ac:chgData name="João Gaspar" userId="7dec15aa-df9c-4e56-83fb-de5e1da84347" providerId="ADAL" clId="{D2128B20-6313-4FF4-A5A0-F29C9BAA0A05}" dt="2024-06-05T23:53:43.704" v="329" actId="478"/>
          <ac:spMkLst>
            <pc:docMk/>
            <pc:sldMk cId="3373773589" sldId="316"/>
            <ac:spMk id="9" creationId="{88BB570D-971D-D07F-C8F1-95B6FB76BFD8}"/>
          </ac:spMkLst>
        </pc:spChg>
        <pc:spChg chg="add del mod">
          <ac:chgData name="João Gaspar" userId="7dec15aa-df9c-4e56-83fb-de5e1da84347" providerId="ADAL" clId="{D2128B20-6313-4FF4-A5A0-F29C9BAA0A05}" dt="2024-06-05T23:53:47.842" v="333" actId="478"/>
          <ac:spMkLst>
            <pc:docMk/>
            <pc:sldMk cId="3373773589" sldId="316"/>
            <ac:spMk id="10" creationId="{CFDBE139-7082-AAD9-BE14-EFAA83C8E77B}"/>
          </ac:spMkLst>
        </pc:spChg>
        <pc:spChg chg="add del mod">
          <ac:chgData name="João Gaspar" userId="7dec15aa-df9c-4e56-83fb-de5e1da84347" providerId="ADAL" clId="{D2128B20-6313-4FF4-A5A0-F29C9BAA0A05}" dt="2024-06-05T23:53:46.085" v="332" actId="478"/>
          <ac:spMkLst>
            <pc:docMk/>
            <pc:sldMk cId="3373773589" sldId="316"/>
            <ac:spMk id="11" creationId="{BE959E0F-EAE6-C6F6-FEA7-5743A16BD968}"/>
          </ac:spMkLst>
        </pc:spChg>
        <pc:spChg chg="add del mod">
          <ac:chgData name="João Gaspar" userId="7dec15aa-df9c-4e56-83fb-de5e1da84347" providerId="ADAL" clId="{D2128B20-6313-4FF4-A5A0-F29C9BAA0A05}" dt="2024-06-05T23:55:35.496" v="358" actId="478"/>
          <ac:spMkLst>
            <pc:docMk/>
            <pc:sldMk cId="3373773589" sldId="316"/>
            <ac:spMk id="12" creationId="{CF50481A-A402-E9D8-D841-E927D09553A1}"/>
          </ac:spMkLst>
        </pc:spChg>
        <pc:spChg chg="add del mod">
          <ac:chgData name="João Gaspar" userId="7dec15aa-df9c-4e56-83fb-de5e1da84347" providerId="ADAL" clId="{D2128B20-6313-4FF4-A5A0-F29C9BAA0A05}" dt="2024-06-05T23:55:38.356" v="359"/>
          <ac:spMkLst>
            <pc:docMk/>
            <pc:sldMk cId="3373773589" sldId="316"/>
            <ac:spMk id="14" creationId="{6B14F463-7BF4-0884-2AC1-75B5A6006B3D}"/>
          </ac:spMkLst>
        </pc:spChg>
        <pc:spChg chg="add mod">
          <ac:chgData name="João Gaspar" userId="7dec15aa-df9c-4e56-83fb-de5e1da84347" providerId="ADAL" clId="{D2128B20-6313-4FF4-A5A0-F29C9BAA0A05}" dt="2024-06-05T23:57:21.230" v="416" actId="27636"/>
          <ac:spMkLst>
            <pc:docMk/>
            <pc:sldMk cId="3373773589" sldId="316"/>
            <ac:spMk id="15" creationId="{E7D03634-AC41-9ADC-3D4E-91C312021168}"/>
          </ac:spMkLst>
        </pc:spChg>
      </pc:sldChg>
      <pc:sldChg chg="addSp delSp modSp add mod delCm modCm">
        <pc:chgData name="João Gaspar" userId="7dec15aa-df9c-4e56-83fb-de5e1da84347" providerId="ADAL" clId="{D2128B20-6313-4FF4-A5A0-F29C9BAA0A05}" dt="2024-06-06T00:08:13.369" v="564" actId="478"/>
        <pc:sldMkLst>
          <pc:docMk/>
          <pc:sldMk cId="835449102" sldId="317"/>
        </pc:sldMkLst>
        <pc:spChg chg="del">
          <ac:chgData name="João Gaspar" userId="7dec15aa-df9c-4e56-83fb-de5e1da84347" providerId="ADAL" clId="{D2128B20-6313-4FF4-A5A0-F29C9BAA0A05}" dt="2024-06-06T00:08:13.369" v="564" actId="478"/>
          <ac:spMkLst>
            <pc:docMk/>
            <pc:sldMk cId="835449102" sldId="317"/>
            <ac:spMk id="2" creationId="{720A59CC-24BB-333B-386C-2689F77F79D8}"/>
          </ac:spMkLst>
        </pc:spChg>
        <pc:spChg chg="add del mod">
          <ac:chgData name="João Gaspar" userId="7dec15aa-df9c-4e56-83fb-de5e1da84347" providerId="ADAL" clId="{D2128B20-6313-4FF4-A5A0-F29C9BAA0A05}" dt="2024-06-06T00:05:45.188" v="533" actId="478"/>
          <ac:spMkLst>
            <pc:docMk/>
            <pc:sldMk cId="835449102" sldId="317"/>
            <ac:spMk id="4" creationId="{FA03E3E9-6FE0-1B4F-E212-D90F9025D54A}"/>
          </ac:spMkLst>
        </pc:spChg>
        <pc:spChg chg="add del mod">
          <ac:chgData name="João Gaspar" userId="7dec15aa-df9c-4e56-83fb-de5e1da84347" providerId="ADAL" clId="{D2128B20-6313-4FF4-A5A0-F29C9BAA0A05}" dt="2024-06-06T00:05:47.379" v="534" actId="478"/>
          <ac:spMkLst>
            <pc:docMk/>
            <pc:sldMk cId="835449102" sldId="317"/>
            <ac:spMk id="5" creationId="{B18BED17-F7FC-6E1F-7694-05857F58E18C}"/>
          </ac:spMkLst>
        </pc:spChg>
        <pc:spChg chg="del">
          <ac:chgData name="João Gaspar" userId="7dec15aa-df9c-4e56-83fb-de5e1da84347" providerId="ADAL" clId="{D2128B20-6313-4FF4-A5A0-F29C9BAA0A05}" dt="2024-06-06T00:05:43.434" v="531" actId="478"/>
          <ac:spMkLst>
            <pc:docMk/>
            <pc:sldMk cId="835449102" sldId="317"/>
            <ac:spMk id="6" creationId="{36309B58-46D1-D489-3557-C02A565B94A2}"/>
          </ac:spMkLst>
        </pc:spChg>
        <pc:spChg chg="mod">
          <ac:chgData name="João Gaspar" userId="7dec15aa-df9c-4e56-83fb-de5e1da84347" providerId="ADAL" clId="{D2128B20-6313-4FF4-A5A0-F29C9BAA0A05}" dt="2024-06-06T00:05:22.492" v="528" actId="404"/>
          <ac:spMkLst>
            <pc:docMk/>
            <pc:sldMk cId="835449102" sldId="317"/>
            <ac:spMk id="7" creationId="{00000000-0000-0000-0000-000000000000}"/>
          </ac:spMkLst>
        </pc:spChg>
        <pc:spChg chg="del">
          <ac:chgData name="João Gaspar" userId="7dec15aa-df9c-4e56-83fb-de5e1da84347" providerId="ADAL" clId="{D2128B20-6313-4FF4-A5A0-F29C9BAA0A05}" dt="2024-06-06T00:08:13.369" v="564" actId="478"/>
          <ac:spMkLst>
            <pc:docMk/>
            <pc:sldMk cId="835449102" sldId="317"/>
            <ac:spMk id="8" creationId="{FEB9A6C3-FD61-51A6-C078-C4989A6C2246}"/>
          </ac:spMkLst>
        </pc:spChg>
        <pc:spChg chg="add del mod">
          <ac:chgData name="João Gaspar" userId="7dec15aa-df9c-4e56-83fb-de5e1da84347" providerId="ADAL" clId="{D2128B20-6313-4FF4-A5A0-F29C9BAA0A05}" dt="2024-06-06T00:06:44.844" v="543" actId="478"/>
          <ac:spMkLst>
            <pc:docMk/>
            <pc:sldMk cId="835449102" sldId="317"/>
            <ac:spMk id="9" creationId="{FC807DF0-987B-72A6-5F52-0FDD924FBF41}"/>
          </ac:spMkLst>
        </pc:spChg>
        <pc:spChg chg="add del mod">
          <ac:chgData name="João Gaspar" userId="7dec15aa-df9c-4e56-83fb-de5e1da84347" providerId="ADAL" clId="{D2128B20-6313-4FF4-A5A0-F29C9BAA0A05}" dt="2024-06-06T00:06:47.956" v="544" actId="478"/>
          <ac:spMkLst>
            <pc:docMk/>
            <pc:sldMk cId="835449102" sldId="317"/>
            <ac:spMk id="11" creationId="{F569018E-0B5C-B7F1-4F86-99010EFA1EFA}"/>
          </ac:spMkLst>
        </pc:spChg>
        <pc:spChg chg="add mod">
          <ac:chgData name="João Gaspar" userId="7dec15aa-df9c-4e56-83fb-de5e1da84347" providerId="ADAL" clId="{D2128B20-6313-4FF4-A5A0-F29C9BAA0A05}" dt="2024-06-06T00:08:08.890" v="563" actId="948"/>
          <ac:spMkLst>
            <pc:docMk/>
            <pc:sldMk cId="835449102" sldId="317"/>
            <ac:spMk id="12" creationId="{4DEAE691-017F-D11F-BD37-1AB67940B50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5:15.433" v="526"/>
              <pc2:cmMkLst xmlns:pc2="http://schemas.microsoft.com/office/powerpoint/2019/9/main/command">
                <pc:docMk/>
                <pc:sldMk cId="835449102" sldId="317"/>
                <pc2:cmMk id="{A596D9A2-942B-40CA-8460-97A2552A5F81}"/>
              </pc2:cmMkLst>
            </pc226:cmChg>
            <pc226:cmChg xmlns:pc226="http://schemas.microsoft.com/office/powerpoint/2022/06/main/command" chg="del">
              <pc226:chgData name="João Gaspar" userId="7dec15aa-df9c-4e56-83fb-de5e1da84347" providerId="ADAL" clId="{D2128B20-6313-4FF4-A5A0-F29C9BAA0A05}" dt="2024-06-06T00:05:10.708" v="525"/>
              <pc2:cmMkLst xmlns:pc2="http://schemas.microsoft.com/office/powerpoint/2019/9/main/command">
                <pc:docMk/>
                <pc:sldMk cId="835449102" sldId="317"/>
                <pc2:cmMk id="{268C6DD4-0F66-4CD4-8EBF-E73732D6AFCF}"/>
              </pc2:cmMkLst>
            </pc226:cmChg>
            <pc226:cmChg xmlns:pc226="http://schemas.microsoft.com/office/powerpoint/2022/06/main/command" chg="del mod modRxn">
              <pc226:chgData name="João Gaspar" userId="7dec15aa-df9c-4e56-83fb-de5e1da84347" providerId="ADAL" clId="{D2128B20-6313-4FF4-A5A0-F29C9BAA0A05}" dt="2024-06-06T00:05:09.611" v="524"/>
              <pc2:cmMkLst xmlns:pc2="http://schemas.microsoft.com/office/powerpoint/2019/9/main/command">
                <pc:docMk/>
                <pc:sldMk cId="835449102" sldId="317"/>
                <pc2:cmMk id="{0C5AC5D5-7A80-4F55-8918-479035A6B6DD}"/>
              </pc2:cmMkLst>
            </pc226:cmChg>
          </p:ext>
        </pc:extLst>
      </pc:sldChg>
      <pc:sldChg chg="addSp delSp modSp add mod">
        <pc:chgData name="João Gaspar" userId="7dec15aa-df9c-4e56-83fb-de5e1da84347" providerId="ADAL" clId="{D2128B20-6313-4FF4-A5A0-F29C9BAA0A05}" dt="2024-06-06T00:09:10.177" v="573" actId="12"/>
        <pc:sldMkLst>
          <pc:docMk/>
          <pc:sldMk cId="86491801" sldId="318"/>
        </pc:sldMkLst>
        <pc:spChg chg="mod">
          <ac:chgData name="João Gaspar" userId="7dec15aa-df9c-4e56-83fb-de5e1da84347" providerId="ADAL" clId="{D2128B20-6313-4FF4-A5A0-F29C9BAA0A05}" dt="2024-06-05T23:57:51.316" v="419" actId="113"/>
          <ac:spMkLst>
            <pc:docMk/>
            <pc:sldMk cId="86491801" sldId="318"/>
            <ac:spMk id="2" creationId="{89A91A3E-A64C-0933-DE7E-3663CDA89172}"/>
          </ac:spMkLst>
        </pc:spChg>
        <pc:spChg chg="del">
          <ac:chgData name="João Gaspar" userId="7dec15aa-df9c-4e56-83fb-de5e1da84347" providerId="ADAL" clId="{D2128B20-6313-4FF4-A5A0-F29C9BAA0A05}" dt="2024-06-05T23:52:21" v="300" actId="478"/>
          <ac:spMkLst>
            <pc:docMk/>
            <pc:sldMk cId="86491801" sldId="318"/>
            <ac:spMk id="5" creationId="{CBA03387-01D5-DF7D-D1A0-8C6BDD7AA7F9}"/>
          </ac:spMkLst>
        </pc:spChg>
        <pc:spChg chg="del mod">
          <ac:chgData name="João Gaspar" userId="7dec15aa-df9c-4e56-83fb-de5e1da84347" providerId="ADAL" clId="{D2128B20-6313-4FF4-A5A0-F29C9BAA0A05}" dt="2024-06-05T23:52:18.888" v="299" actId="478"/>
          <ac:spMkLst>
            <pc:docMk/>
            <pc:sldMk cId="86491801" sldId="318"/>
            <ac:spMk id="6" creationId="{3B129847-A568-98D1-E7B5-4CE9C901ECFA}"/>
          </ac:spMkLst>
        </pc:spChg>
        <pc:spChg chg="del">
          <ac:chgData name="João Gaspar" userId="7dec15aa-df9c-4e56-83fb-de5e1da84347" providerId="ADAL" clId="{D2128B20-6313-4FF4-A5A0-F29C9BAA0A05}" dt="2024-06-05T23:58:03.958" v="421" actId="478"/>
          <ac:spMkLst>
            <pc:docMk/>
            <pc:sldMk cId="86491801" sldId="318"/>
            <ac:spMk id="8" creationId="{4AA3BAC2-82E9-BDAA-7577-BEC94F6B3AEA}"/>
          </ac:spMkLst>
        </pc:spChg>
        <pc:spChg chg="add del mod">
          <ac:chgData name="João Gaspar" userId="7dec15aa-df9c-4e56-83fb-de5e1da84347" providerId="ADAL" clId="{D2128B20-6313-4FF4-A5A0-F29C9BAA0A05}" dt="2024-06-05T23:58:22.357" v="424" actId="478"/>
          <ac:spMkLst>
            <pc:docMk/>
            <pc:sldMk cId="86491801" sldId="318"/>
            <ac:spMk id="9" creationId="{4221BCDE-99EB-3155-9C41-FD598B1550D5}"/>
          </ac:spMkLst>
        </pc:spChg>
        <pc:spChg chg="add del mod">
          <ac:chgData name="João Gaspar" userId="7dec15aa-df9c-4e56-83fb-de5e1da84347" providerId="ADAL" clId="{D2128B20-6313-4FF4-A5A0-F29C9BAA0A05}" dt="2024-06-05T23:58:24.749" v="426" actId="478"/>
          <ac:spMkLst>
            <pc:docMk/>
            <pc:sldMk cId="86491801" sldId="318"/>
            <ac:spMk id="11" creationId="{6F7E197D-059D-EB29-E428-9127943090DA}"/>
          </ac:spMkLst>
        </pc:spChg>
        <pc:spChg chg="add mod">
          <ac:chgData name="João Gaspar" userId="7dec15aa-df9c-4e56-83fb-de5e1da84347" providerId="ADAL" clId="{D2128B20-6313-4FF4-A5A0-F29C9BAA0A05}" dt="2024-06-06T00:09:10.177" v="573" actId="12"/>
          <ac:spMkLst>
            <pc:docMk/>
            <pc:sldMk cId="86491801" sldId="318"/>
            <ac:spMk id="12" creationId="{29012163-4C87-3366-9EED-86CAA4AE7A31}"/>
          </ac:spMkLst>
        </pc:spChg>
        <pc:spChg chg="add mod">
          <ac:chgData name="João Gaspar" userId="7dec15aa-df9c-4e56-83fb-de5e1da84347" providerId="ADAL" clId="{D2128B20-6313-4FF4-A5A0-F29C9BAA0A05}" dt="2024-06-06T00:03:17.144" v="517" actId="20577"/>
          <ac:spMkLst>
            <pc:docMk/>
            <pc:sldMk cId="86491801" sldId="318"/>
            <ac:spMk id="13" creationId="{47E27D33-2004-9EEA-8CDA-2E81E2CF3C54}"/>
          </ac:spMkLst>
        </pc:spChg>
        <pc:picChg chg="mod">
          <ac:chgData name="João Gaspar" userId="7dec15aa-df9c-4e56-83fb-de5e1da84347" providerId="ADAL" clId="{D2128B20-6313-4FF4-A5A0-F29C9BAA0A05}" dt="2024-06-06T00:02:12.299" v="485" actId="962"/>
          <ac:picMkLst>
            <pc:docMk/>
            <pc:sldMk cId="86491801" sldId="318"/>
            <ac:picMk id="7" creationId="{9335BD02-EFDF-99C8-6CCD-ADE13F2DDAFA}"/>
          </ac:picMkLst>
        </pc:picChg>
      </pc:sldChg>
      <pc:sldChg chg="modSp add del mod">
        <pc:chgData name="João Gaspar" userId="7dec15aa-df9c-4e56-83fb-de5e1da84347" providerId="ADAL" clId="{D2128B20-6313-4FF4-A5A0-F29C9BAA0A05}" dt="2024-06-05T23:46:52.194" v="272" actId="47"/>
        <pc:sldMkLst>
          <pc:docMk/>
          <pc:sldMk cId="736590711" sldId="322"/>
        </pc:sldMkLst>
        <pc:spChg chg="mod">
          <ac:chgData name="João Gaspar" userId="7dec15aa-df9c-4e56-83fb-de5e1da84347" providerId="ADAL" clId="{D2128B20-6313-4FF4-A5A0-F29C9BAA0A05}" dt="2024-06-05T23:45:52.758" v="258" actId="20577"/>
          <ac:spMkLst>
            <pc:docMk/>
            <pc:sldMk cId="736590711" sldId="322"/>
            <ac:spMk id="14" creationId="{A7A96A5E-A4A5-5F7C-545C-80E9EA18ADAF}"/>
          </ac:spMkLst>
        </pc:spChg>
      </pc:sldChg>
    </pc:docChg>
  </pc:docChgLst>
  <pc:docChgLst>
    <pc:chgData name="Guest User" userId="S::urn:spo:anon#d271f17ae157cb0dfa8dada4180fd5b58683a5b6b27b29cc27735d7f78d99495::" providerId="AD" clId="Web-{0C36E324-050C-7BB6-59C3-8F458D28CBB5}"/>
    <pc:docChg chg="addSld delSld modSld">
      <pc:chgData name="Guest User" userId="S::urn:spo:anon#d271f17ae157cb0dfa8dada4180fd5b58683a5b6b27b29cc27735d7f78d99495::" providerId="AD" clId="Web-{0C36E324-050C-7BB6-59C3-8F458D28CBB5}" dt="2024-06-05T23:53:00.629" v="311" actId="20577"/>
      <pc:docMkLst>
        <pc:docMk/>
      </pc:docMkLst>
      <pc:sldChg chg="modSp del">
        <pc:chgData name="Guest User" userId="S::urn:spo:anon#d271f17ae157cb0dfa8dada4180fd5b58683a5b6b27b29cc27735d7f78d99495::" providerId="AD" clId="Web-{0C36E324-050C-7BB6-59C3-8F458D28CBB5}" dt="2024-06-05T23:44:36.714" v="178"/>
        <pc:sldMkLst>
          <pc:docMk/>
          <pc:sldMk cId="2924926622" sldId="299"/>
        </pc:sldMkLst>
        <pc:spChg chg="mod">
          <ac:chgData name="Guest User" userId="S::urn:spo:anon#d271f17ae157cb0dfa8dada4180fd5b58683a5b6b27b29cc27735d7f78d99495::" providerId="AD" clId="Web-{0C36E324-050C-7BB6-59C3-8F458D28CBB5}" dt="2024-06-05T23:44:27.511" v="177" actId="20577"/>
          <ac:spMkLst>
            <pc:docMk/>
            <pc:sldMk cId="2924926622" sldId="299"/>
            <ac:spMk id="2" creationId="{57425C64-C6D4-D910-70E5-F2D076EC1BE5}"/>
          </ac:spMkLst>
        </pc:spChg>
      </pc:sldChg>
      <pc:sldChg chg="del">
        <pc:chgData name="Guest User" userId="S::urn:spo:anon#d271f17ae157cb0dfa8dada4180fd5b58683a5b6b27b29cc27735d7f78d99495::" providerId="AD" clId="Web-{0C36E324-050C-7BB6-59C3-8F458D28CBB5}" dt="2024-06-05T23:44:54.918" v="179"/>
        <pc:sldMkLst>
          <pc:docMk/>
          <pc:sldMk cId="1947065399" sldId="313"/>
        </pc:sldMkLst>
      </pc:sldChg>
      <pc:sldChg chg="delSp modSp">
        <pc:chgData name="Guest User" userId="S::urn:spo:anon#d271f17ae157cb0dfa8dada4180fd5b58683a5b6b27b29cc27735d7f78d99495::" providerId="AD" clId="Web-{0C36E324-050C-7BB6-59C3-8F458D28CBB5}" dt="2024-06-05T23:53:00.629" v="311" actId="20577"/>
        <pc:sldMkLst>
          <pc:docMk/>
          <pc:sldMk cId="86491801" sldId="318"/>
        </pc:sldMkLst>
        <pc:spChg chg="mod">
          <ac:chgData name="Guest User" userId="S::urn:spo:anon#d271f17ae157cb0dfa8dada4180fd5b58683a5b6b27b29cc27735d7f78d99495::" providerId="AD" clId="Web-{0C36E324-050C-7BB6-59C3-8F458D28CBB5}" dt="2024-06-05T23:53:00.629" v="311" actId="20577"/>
          <ac:spMkLst>
            <pc:docMk/>
            <pc:sldMk cId="86491801" sldId="318"/>
            <ac:spMk id="8" creationId="{4AA3BAC2-82E9-BDAA-7577-BEC94F6B3AEA}"/>
          </ac:spMkLst>
        </pc:spChg>
        <pc:graphicFrameChg chg="del">
          <ac:chgData name="Guest User" userId="S::urn:spo:anon#d271f17ae157cb0dfa8dada4180fd5b58683a5b6b27b29cc27735d7f78d99495::" providerId="AD" clId="Web-{0C36E324-050C-7BB6-59C3-8F458D28CBB5}" dt="2024-06-05T23:49:11.198" v="306"/>
          <ac:graphicFrameMkLst>
            <pc:docMk/>
            <pc:sldMk cId="86491801" sldId="318"/>
            <ac:graphicFrameMk id="9" creationId="{657D3B90-ABA9-7481-D3B5-30EE1BDD0BD1}"/>
          </ac:graphicFrameMkLst>
        </pc:graphicFrameChg>
        <pc:picChg chg="mod">
          <ac:chgData name="Guest User" userId="S::urn:spo:anon#d271f17ae157cb0dfa8dada4180fd5b58683a5b6b27b29cc27735d7f78d99495::" providerId="AD" clId="Web-{0C36E324-050C-7BB6-59C3-8F458D28CBB5}" dt="2024-06-05T23:49:27.043" v="309" actId="1076"/>
          <ac:picMkLst>
            <pc:docMk/>
            <pc:sldMk cId="86491801" sldId="318"/>
            <ac:picMk id="7" creationId="{9335BD02-EFDF-99C8-6CCD-ADE13F2DDAFA}"/>
          </ac:picMkLst>
        </pc:picChg>
      </pc:sldChg>
      <pc:sldChg chg="delSp modSp add del replId">
        <pc:chgData name="Guest User" userId="S::urn:spo:anon#d271f17ae157cb0dfa8dada4180fd5b58683a5b6b27b29cc27735d7f78d99495::" providerId="AD" clId="Web-{0C36E324-050C-7BB6-59C3-8F458D28CBB5}" dt="2024-06-05T23:48:57.385" v="305"/>
        <pc:sldMkLst>
          <pc:docMk/>
          <pc:sldMk cId="3687618349" sldId="319"/>
        </pc:sldMkLst>
        <pc:spChg chg="mod">
          <ac:chgData name="Guest User" userId="S::urn:spo:anon#d271f17ae157cb0dfa8dada4180fd5b58683a5b6b27b29cc27735d7f78d99495::" providerId="AD" clId="Web-{0C36E324-050C-7BB6-59C3-8F458D28CBB5}" dt="2024-06-05T23:48:51.104" v="304" actId="20577"/>
          <ac:spMkLst>
            <pc:docMk/>
            <pc:sldMk cId="3687618349" sldId="319"/>
            <ac:spMk id="3" creationId="{700F74FA-2A5A-E306-E04C-84B10E196AF7}"/>
          </ac:spMkLst>
        </pc:spChg>
        <pc:grpChg chg="del">
          <ac:chgData name="Guest User" userId="S::urn:spo:anon#d271f17ae157cb0dfa8dada4180fd5b58683a5b6b27b29cc27735d7f78d99495::" providerId="AD" clId="Web-{0C36E324-050C-7BB6-59C3-8F458D28CBB5}" dt="2024-06-05T23:48:37.338" v="273"/>
          <ac:grpSpMkLst>
            <pc:docMk/>
            <pc:sldMk cId="3687618349" sldId="319"/>
            <ac:grpSpMk id="6" creationId="{6C16201E-C265-93B8-2405-42F89900C424}"/>
          </ac:grpSpMkLst>
        </pc:grpChg>
      </pc:sldChg>
      <pc:sldChg chg="modSp">
        <pc:chgData name="Guest User" userId="S::urn:spo:anon#d271f17ae157cb0dfa8dada4180fd5b58683a5b6b27b29cc27735d7f78d99495::" providerId="AD" clId="Web-{0C36E324-050C-7BB6-59C3-8F458D28CBB5}" dt="2024-06-05T23:46:18.968" v="271" actId="20577"/>
        <pc:sldMkLst>
          <pc:docMk/>
          <pc:sldMk cId="736590711" sldId="322"/>
        </pc:sldMkLst>
        <pc:spChg chg="mod">
          <ac:chgData name="Guest User" userId="S::urn:spo:anon#d271f17ae157cb0dfa8dada4180fd5b58683a5b6b27b29cc27735d7f78d99495::" providerId="AD" clId="Web-{0C36E324-050C-7BB6-59C3-8F458D28CBB5}" dt="2024-06-05T23:46:18.968" v="271" actId="20577"/>
          <ac:spMkLst>
            <pc:docMk/>
            <pc:sldMk cId="736590711" sldId="322"/>
            <ac:spMk id="14" creationId="{A7A96A5E-A4A5-5F7C-545C-80E9EA18ADAF}"/>
          </ac:spMkLst>
        </pc:spChg>
      </pc:sldChg>
    </pc:docChg>
  </pc:docChgLst>
  <pc:docChgLst>
    <pc:chgData name="Guest User" userId="S::urn:spo:anon#d271f17ae157cb0dfa8dada4180fd5b58683a5b6b27b29cc27735d7f78d99495::" providerId="AD" clId="Web-{CDC2DCB2-D75E-B09D-5751-1B2105D08260}"/>
    <pc:docChg chg="modSld">
      <pc:chgData name="Guest User" userId="S::urn:spo:anon#d271f17ae157cb0dfa8dada4180fd5b58683a5b6b27b29cc27735d7f78d99495::" providerId="AD" clId="Web-{CDC2DCB2-D75E-B09D-5751-1B2105D08260}" dt="2024-06-06T01:44:05.134" v="97" actId="1076"/>
      <pc:docMkLst>
        <pc:docMk/>
      </pc:docMkLst>
      <pc:sldChg chg="modSp">
        <pc:chgData name="Guest User" userId="S::urn:spo:anon#d271f17ae157cb0dfa8dada4180fd5b58683a5b6b27b29cc27735d7f78d99495::" providerId="AD" clId="Web-{CDC2DCB2-D75E-B09D-5751-1B2105D08260}" dt="2024-06-06T01:30:39.378" v="0" actId="1076"/>
        <pc:sldMkLst>
          <pc:docMk/>
          <pc:sldMk cId="1135984893" sldId="287"/>
        </pc:sldMkLst>
        <pc:spChg chg="mod">
          <ac:chgData name="Guest User" userId="S::urn:spo:anon#d271f17ae157cb0dfa8dada4180fd5b58683a5b6b27b29cc27735d7f78d99495::" providerId="AD" clId="Web-{CDC2DCB2-D75E-B09D-5751-1B2105D08260}" dt="2024-06-06T01:30:39.378" v="0" actId="1076"/>
          <ac:spMkLst>
            <pc:docMk/>
            <pc:sldMk cId="1135984893" sldId="287"/>
            <ac:spMk id="7" creationId="{2A9C43FC-72C8-19F8-9729-E8DEE0D9DBA1}"/>
          </ac:spMkLst>
        </pc:spChg>
      </pc:sldChg>
      <pc:sldChg chg="modSp">
        <pc:chgData name="Guest User" userId="S::urn:spo:anon#d271f17ae157cb0dfa8dada4180fd5b58683a5b6b27b29cc27735d7f78d99495::" providerId="AD" clId="Web-{CDC2DCB2-D75E-B09D-5751-1B2105D08260}" dt="2024-06-06T01:44:05.134" v="97" actId="1076"/>
        <pc:sldMkLst>
          <pc:docMk/>
          <pc:sldMk cId="86491801" sldId="318"/>
        </pc:sldMkLst>
        <pc:spChg chg="mod">
          <ac:chgData name="Guest User" userId="S::urn:spo:anon#d271f17ae157cb0dfa8dada4180fd5b58683a5b6b27b29cc27735d7f78d99495::" providerId="AD" clId="Web-{CDC2DCB2-D75E-B09D-5751-1B2105D08260}" dt="2024-06-06T01:44:05.134" v="97" actId="1076"/>
          <ac:spMkLst>
            <pc:docMk/>
            <pc:sldMk cId="86491801" sldId="318"/>
            <ac:spMk id="13" creationId="{47E27D33-2004-9EEA-8CDA-2E81E2CF3C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69572-2CDE-4A37-BCD6-FD9440D5EEB2}" type="datetimeFigureOut">
              <a:rPr lang="pt-PT" smtClean="0"/>
              <a:t>05/06/2024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7676-DE9A-40C8-81B3-BB4292EB251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928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19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281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249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842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731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699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51866-9480-AA2B-B7F4-BFA261C3E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F44862-D754-70A3-F48F-EF81A1FA0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7B60433-5FD5-5AE6-2B2C-CE809C43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1FDB-3510-4861-8234-987DBBC9BD9D}" type="datetime1">
              <a:rPr lang="pt-PT" smtClean="0"/>
              <a:t>05/06/2024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D3E6825-01CD-BBC6-7377-65957E5D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D0A9050-7E20-35D9-F7D7-FC600C8B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605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709C4-0932-9FE1-D83F-ABC8F884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FAD11AE-2633-E901-14AB-427570795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ADDA8EA-F4F2-A54A-500E-9343B834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FDB3-E851-4235-AEF2-CD7B7E513A41}" type="datetime1">
              <a:rPr lang="pt-PT" smtClean="0"/>
              <a:t>05/06/2024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45C73E1-3AEE-602E-0C3C-4A86972F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41420C-E34C-3D3F-E231-31A8AB4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225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614DD0-95BA-D641-9ACE-16424361B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44921CB-9059-05BD-B9DF-4235C9444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32596FB-D7AC-709F-2C38-4086F246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CAA1-2309-4A76-8A1D-D33B2D22B985}" type="datetime1">
              <a:rPr lang="pt-PT" smtClean="0"/>
              <a:t>05/06/2024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98FAE9-979A-7D34-CD95-FBC7BE59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CD1835-61F3-BCF0-9C84-D2A43C81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213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BF092-1820-E222-1BD5-2682B129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F8B966-AF5A-CD45-D368-80B4BD3A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305A4-E880-BD58-7339-BFED7423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8B3EA-4231-4E8E-BA6B-8FB7C7DFEEB9}" type="datetime1">
              <a:rPr lang="pt-PT" smtClean="0"/>
              <a:t>05/06/2024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457C1A-D0CE-87D5-A397-E3D8FF80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FEF76C-C8EA-1E94-9A37-29B442EA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118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B96D0-CAB0-771C-7296-E9FF0D6D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7FCC47-AC00-08F2-FB0E-6CBF1CB5F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4BB095D-60EF-2BF4-8F08-1F5C2A13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3953-3C23-4F89-962A-0A00B325C8B0}" type="datetime1">
              <a:rPr lang="pt-PT" smtClean="0"/>
              <a:t>05/06/2024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1F24299-E59B-0FBE-6EEF-C119DEBD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7EBE57A-AFCB-5329-80FE-CCE5B53A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623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DB5D8-E1B5-4CC9-DDFB-8804CA6A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4DE07B-6482-F69C-C96A-C32AF3035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3A69A83-6B3D-B9A4-DF32-5200F9BE0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A778631-3A33-8D54-36D6-8D849EF4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015E-4CA9-4580-9EDE-347EE3BF24F6}" type="datetime1">
              <a:rPr lang="pt-PT" smtClean="0"/>
              <a:t>05/06/2024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B14F0C5-9914-385D-032E-16D3EED7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10AEBD5-9240-D93A-7C6F-BC42B9CA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F23B8-E947-FDD0-4B16-3A703640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F2C9FDE-A348-114A-5525-1F2ED907B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E3FA2DE-75A6-F015-4790-525F5460C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B8BBCBE-EB08-934A-733B-F91EC698E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B382B71-DB43-EEB5-B21F-B951B2297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FBD4246-A231-A13D-600D-35785966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ABEED-AF50-4B40-884F-9783AC8C7E73}" type="datetime1">
              <a:rPr lang="pt-PT" smtClean="0"/>
              <a:t>05/06/2024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7FD6948-0C27-1261-689F-DFF1AB8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431CD9F-859E-2C6D-E1F0-D0DDD966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01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DEFC4-34E3-99E7-9413-DFFABEE0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9A6E6D4-FFAB-66E2-F858-A46EC5E4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3F15-F805-448C-8ADB-CEA9D6963196}" type="datetime1">
              <a:rPr lang="pt-PT" smtClean="0"/>
              <a:t>05/06/2024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D1A3F43-6899-9CD7-43B7-16A3666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91FA1F0-C373-C9B4-5E92-2E094C64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0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20A432B-01F5-AA71-DC7C-066A8EB5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2690-E744-43A8-AEBC-DC798B6C7F0D}" type="datetime1">
              <a:rPr lang="pt-PT" smtClean="0"/>
              <a:t>05/06/2024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6320B0B-19DF-78A1-52AE-AA14D837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1969C12-41B5-DB74-F9B0-57B4C005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637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BA5EA-52E4-5892-185B-D2159A8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16B5C0-5DA8-E506-7D52-6D863129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8D6E1F4-1051-02AB-1EBA-75ED47FA7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E50BA11-79F3-5172-07CE-F752ACA2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F7AD-4DFB-44B0-AABC-FE237E06705D}" type="datetime1">
              <a:rPr lang="pt-PT" smtClean="0"/>
              <a:t>05/06/2024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D7F47CC-5EDA-9F49-6A89-9221712F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5B04A82-B937-AC74-947F-561C6B5B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212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3BA4A-82CF-CBB3-DD29-80467110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D8C480A-855C-24EF-16D0-0AD9EBAD2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3767F04-2DF7-967B-5DB1-95BDCBA43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063BC1A-7829-80E4-FBD0-1C830B34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1A53D-1BCF-4781-9C01-C0E9EA0A5C38}" type="datetime1">
              <a:rPr lang="pt-PT" smtClean="0"/>
              <a:t>05/06/2024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4645B06-C8D3-309A-9DDF-1C4C6B33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778D4CB-9763-8330-9721-21D5F447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213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CC23AC4-2CB9-3F47-5BCA-CE1286EF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FCB3F2B-0D69-9FF1-F324-98700A24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28BCC94-5D05-D890-57D4-260243960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D2D138-511E-474B-9C92-142952C76298}" type="datetime1">
              <a:rPr lang="pt-PT" smtClean="0"/>
              <a:t>05/06/2024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BDB6EE8-9A2E-8D3E-E4B2-E3F810BFC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PT"/>
              <a:t>RadarID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45A7FC9-2CC7-30A7-6B63-975A063DA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DB244-0962-4E20-9195-EFF774E9A18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195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8795" y="1165589"/>
            <a:ext cx="4048333" cy="955651"/>
          </a:xfrm>
        </p:spPr>
        <p:txBody>
          <a:bodyPr rtlCol="0">
            <a:normAutofit fontScale="90000"/>
          </a:bodyPr>
          <a:lstStyle/>
          <a:p>
            <a:pPr algn="l" rtl="0">
              <a:lnSpc>
                <a:spcPct val="100000"/>
              </a:lnSpc>
            </a:pPr>
            <a:r>
              <a:rPr lang="pt-pt" b="1">
                <a:solidFill>
                  <a:schemeClr val="tx1"/>
                </a:solidFill>
                <a:cs typeface="Arial" panose="020B0604020202020204" pitchFamily="34" charset="0"/>
              </a:rPr>
              <a:t>RadarID</a:t>
            </a:r>
            <a:endParaRPr lang="pt-pt" b="1">
              <a:solidFill>
                <a:schemeClr val="tx1"/>
              </a:solidFill>
              <a:ea typeface="Calibri"/>
              <a:cs typeface="Arial" panose="020B060402020202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918796" y="2121239"/>
            <a:ext cx="4892070" cy="1754326"/>
          </a:xfrm>
        </p:spPr>
        <p:txBody>
          <a:bodyPr vert="horz" lIns="121899" tIns="60949" rIns="121899" bIns="60949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pt-PT" sz="2800" b="0" i="0" u="none" strike="noStrike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RADAR-BASED USER IDENTIFICATION IN SMART</a:t>
            </a:r>
            <a:r>
              <a:rPr lang="pt-PT" sz="2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pt-PT" sz="2800" b="0" i="0" u="none" strike="noStrike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ENVIRONMENTS</a:t>
            </a:r>
            <a:endParaRPr lang="pt-pt" sz="28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582E8A-BB20-82C9-636C-DC46AE6CBA0D}"/>
              </a:ext>
            </a:extLst>
          </p:cNvPr>
          <p:cNvSpPr txBox="1"/>
          <p:nvPr/>
        </p:nvSpPr>
        <p:spPr>
          <a:xfrm>
            <a:off x="234919" y="4580374"/>
            <a:ext cx="4267537" cy="2017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50" b="1">
                <a:latin typeface="Arial" panose="020B0604020202020204" pitchFamily="34" charset="0"/>
                <a:cs typeface="Arial" panose="020B0604020202020204" pitchFamily="34" charset="0"/>
              </a:rPr>
              <a:t>TEAM 5</a:t>
            </a:r>
            <a:endParaRPr lang="en-US" sz="1350" b="1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1350">
                <a:latin typeface="Arial" panose="020B0604020202020204" pitchFamily="34" charset="0"/>
                <a:cs typeface="Arial" panose="020B0604020202020204" pitchFamily="34" charset="0"/>
              </a:rPr>
              <a:t>Francisco Gonçalves</a:t>
            </a:r>
            <a:endParaRPr lang="en-US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1350">
                <a:latin typeface="Arial" panose="020B0604020202020204" pitchFamily="34" charset="0"/>
                <a:cs typeface="Arial" panose="020B0604020202020204" pitchFamily="34" charset="0"/>
              </a:rPr>
              <a:t>Guilherme Santos</a:t>
            </a:r>
            <a:endParaRPr lang="en-US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1350">
                <a:latin typeface="Arial" panose="020B0604020202020204" pitchFamily="34" charset="0"/>
                <a:cs typeface="Arial" panose="020B0604020202020204" pitchFamily="34" charset="0"/>
              </a:rPr>
              <a:t>Hugo Rodrigues</a:t>
            </a:r>
            <a:endParaRPr lang="en-US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1350">
                <a:latin typeface="Arial" panose="020B0604020202020204" pitchFamily="34" charset="0"/>
                <a:cs typeface="Arial" panose="020B0604020202020204" pitchFamily="34" charset="0"/>
              </a:rPr>
              <a:t>João Gaspar</a:t>
            </a:r>
            <a:endParaRPr lang="en-US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1350">
                <a:latin typeface="Arial" panose="020B0604020202020204" pitchFamily="34" charset="0"/>
                <a:cs typeface="Arial" panose="020B0604020202020204" pitchFamily="34" charset="0"/>
              </a:rPr>
              <a:t>Ricardo Dias</a:t>
            </a:r>
            <a:endParaRPr lang="en-US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1350">
                <a:latin typeface="Arial" panose="020B0604020202020204" pitchFamily="34" charset="0"/>
                <a:cs typeface="Arial" panose="020B0604020202020204" pitchFamily="34" charset="0"/>
              </a:rPr>
              <a:t>Sérgio Correia</a:t>
            </a:r>
            <a:endParaRPr lang="en-US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en-US" sz="139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pt-PT" sz="1350">
                <a:latin typeface="Arial" panose="020B0604020202020204" pitchFamily="34" charset="0"/>
                <a:cs typeface="Arial" panose="020B0604020202020204" pitchFamily="34" charset="0"/>
              </a:rPr>
              <a:t>Supervised by Dr.ª Ana Rocha, Dr.º Samuel Silva</a:t>
            </a:r>
            <a:endParaRPr lang="pt-PT" sz="135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E130F3-1D8C-2B7B-DDD6-ABDB59BE5BDC}"/>
              </a:ext>
            </a:extLst>
          </p:cNvPr>
          <p:cNvSpPr txBox="1"/>
          <p:nvPr/>
        </p:nvSpPr>
        <p:spPr>
          <a:xfrm>
            <a:off x="10457953" y="6290072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>
                <a:latin typeface="Arial" panose="020B0604020202020204" pitchFamily="34" charset="0"/>
                <a:cs typeface="Arial" panose="020B0604020202020204" pitchFamily="34" charset="0"/>
              </a:rPr>
              <a:t>PECI 2023/2024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EC3B6B-73C2-4955-CB6C-07475C3A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75" y="1269549"/>
            <a:ext cx="3827342" cy="3881248"/>
          </a:xfrm>
          <a:prstGeom prst="ellipse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0F74FA-2A5A-E306-E04C-84B10E19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b="1">
                <a:solidFill>
                  <a:schemeClr val="tx1"/>
                </a:solidFill>
                <a:latin typeface="+mj-lt"/>
                <a:ea typeface="Calibri"/>
                <a:cs typeface="Calibri"/>
              </a:rPr>
              <a:t>System </a:t>
            </a:r>
            <a:r>
              <a:rPr lang="pt-PT" sz="3600" b="1" err="1">
                <a:solidFill>
                  <a:schemeClr val="tx1"/>
                </a:solidFill>
                <a:latin typeface="+mj-lt"/>
                <a:ea typeface="Calibri"/>
                <a:cs typeface="Calibri"/>
              </a:rPr>
              <a:t>Overview</a:t>
            </a:r>
            <a:endParaRPr lang="pt-PT" sz="36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9C43FC-72C8-19F8-9729-E8DEE0D9DBA1}"/>
              </a:ext>
            </a:extLst>
          </p:cNvPr>
          <p:cNvSpPr txBox="1"/>
          <p:nvPr/>
        </p:nvSpPr>
        <p:spPr>
          <a:xfrm>
            <a:off x="7317029" y="2600504"/>
            <a:ext cx="3938501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Primary Focuses:</a:t>
            </a:r>
            <a:endParaRPr lang="en-US">
              <a:ea typeface="Calibri"/>
            </a:endParaRPr>
          </a:p>
          <a:p>
            <a:pPr marL="400050" indent="-285750">
              <a:buFont typeface="Arial" panose="02070309020205020404" pitchFamily="49" charset="0"/>
              <a:buChar char="•"/>
            </a:pPr>
            <a:r>
              <a:rPr lang="en-US">
                <a:ea typeface="Calibri"/>
                <a:cs typeface="Calibri"/>
              </a:rPr>
              <a:t>User ID Modality</a:t>
            </a:r>
            <a:endParaRPr lang="en-US"/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>
                <a:ea typeface="Calibri"/>
                <a:cs typeface="Calibri"/>
              </a:rPr>
              <a:t>Model Evaluation and Training</a:t>
            </a:r>
          </a:p>
          <a:p>
            <a:pPr marL="835025" lvl="2"/>
            <a:endParaRPr lang="en-US"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b="1">
                <a:ea typeface="Calibri"/>
                <a:cs typeface="Calibri"/>
              </a:rPr>
              <a:t>Secondary Focus:</a:t>
            </a:r>
          </a:p>
          <a:p>
            <a:pPr marL="400050" indent="-285750">
              <a:buFont typeface="Arial" panose="02070309020205020404" pitchFamily="49" charset="0"/>
              <a:buChar char="•"/>
            </a:pPr>
            <a:r>
              <a:rPr lang="en-US">
                <a:ea typeface="+mn-lt"/>
                <a:cs typeface="+mn-lt"/>
              </a:rPr>
              <a:t>Simple interface for a dashboard as a proof of concept for user adaptation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6" name="Imagem 5" descr="Uma imagem com texto, diagrama, Desenho técnico, Esquema&#10;&#10;Descrição gerada automaticamente">
            <a:extLst>
              <a:ext uri="{FF2B5EF4-FFF2-40B4-BE49-F238E27FC236}">
                <a16:creationId xmlns:a16="http://schemas.microsoft.com/office/drawing/2014/main" id="{E5D9D3E7-C30D-983D-6EE1-58C2E334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37" y="2299063"/>
            <a:ext cx="5526582" cy="2868872"/>
          </a:xfrm>
          <a:prstGeom prst="rect">
            <a:avLst/>
          </a:prstGeom>
          <a:ln>
            <a:noFill/>
          </a:ln>
        </p:spPr>
      </p:pic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D52501A-43A0-82AA-4179-0C5650DA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D15E608C-12DF-F067-720E-26F75653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598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0F74FA-2A5A-E306-E04C-84B10E19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solidFill>
                  <a:schemeClr val="tx1"/>
                </a:solidFill>
                <a:latin typeface="+mj-lt"/>
              </a:rPr>
              <a:t>User Identification Modality</a:t>
            </a:r>
            <a:endParaRPr lang="pt-PT" sz="36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6C16201E-C265-93B8-2405-42F89900C424}"/>
              </a:ext>
            </a:extLst>
          </p:cNvPr>
          <p:cNvGrpSpPr/>
          <p:nvPr/>
        </p:nvGrpSpPr>
        <p:grpSpPr>
          <a:xfrm>
            <a:off x="952308" y="1592826"/>
            <a:ext cx="10287319" cy="4385189"/>
            <a:chOff x="801074" y="1357161"/>
            <a:chExt cx="10408694" cy="4777522"/>
          </a:xfrm>
        </p:grpSpPr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F864F515-A424-13C3-A189-FE2A03515B8B}"/>
                </a:ext>
              </a:extLst>
            </p:cNvPr>
            <p:cNvSpPr/>
            <p:nvPr/>
          </p:nvSpPr>
          <p:spPr>
            <a:xfrm>
              <a:off x="950719" y="1357161"/>
              <a:ext cx="1822570" cy="831472"/>
            </a:xfrm>
            <a:custGeom>
              <a:avLst/>
              <a:gdLst>
                <a:gd name="connsiteX0" fmla="*/ 0 w 1716351"/>
                <a:gd name="connsiteY0" fmla="*/ 103065 h 1030646"/>
                <a:gd name="connsiteX1" fmla="*/ 103065 w 1716351"/>
                <a:gd name="connsiteY1" fmla="*/ 0 h 1030646"/>
                <a:gd name="connsiteX2" fmla="*/ 1613286 w 1716351"/>
                <a:gd name="connsiteY2" fmla="*/ 0 h 1030646"/>
                <a:gd name="connsiteX3" fmla="*/ 1716351 w 1716351"/>
                <a:gd name="connsiteY3" fmla="*/ 103065 h 1030646"/>
                <a:gd name="connsiteX4" fmla="*/ 1716351 w 1716351"/>
                <a:gd name="connsiteY4" fmla="*/ 927581 h 1030646"/>
                <a:gd name="connsiteX5" fmla="*/ 1613286 w 1716351"/>
                <a:gd name="connsiteY5" fmla="*/ 1030646 h 1030646"/>
                <a:gd name="connsiteX6" fmla="*/ 103065 w 1716351"/>
                <a:gd name="connsiteY6" fmla="*/ 1030646 h 1030646"/>
                <a:gd name="connsiteX7" fmla="*/ 0 w 1716351"/>
                <a:gd name="connsiteY7" fmla="*/ 927581 h 1030646"/>
                <a:gd name="connsiteX8" fmla="*/ 0 w 1716351"/>
                <a:gd name="connsiteY8" fmla="*/ 103065 h 10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1030646">
                  <a:moveTo>
                    <a:pt x="0" y="103065"/>
                  </a:moveTo>
                  <a:cubicBezTo>
                    <a:pt x="0" y="46144"/>
                    <a:pt x="46144" y="0"/>
                    <a:pt x="103065" y="0"/>
                  </a:cubicBezTo>
                  <a:lnTo>
                    <a:pt x="1613286" y="0"/>
                  </a:lnTo>
                  <a:cubicBezTo>
                    <a:pt x="1670207" y="0"/>
                    <a:pt x="1716351" y="46144"/>
                    <a:pt x="1716351" y="103065"/>
                  </a:cubicBezTo>
                  <a:lnTo>
                    <a:pt x="1716351" y="927581"/>
                  </a:lnTo>
                  <a:cubicBezTo>
                    <a:pt x="1716351" y="984502"/>
                    <a:pt x="1670207" y="1030646"/>
                    <a:pt x="1613286" y="1030646"/>
                  </a:cubicBezTo>
                  <a:lnTo>
                    <a:pt x="103065" y="1030646"/>
                  </a:lnTo>
                  <a:cubicBezTo>
                    <a:pt x="46144" y="1030646"/>
                    <a:pt x="0" y="984502"/>
                    <a:pt x="0" y="927581"/>
                  </a:cubicBezTo>
                  <a:lnTo>
                    <a:pt x="0" y="103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419749" numCol="1" spcCol="1270" anchor="t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solidFill>
                    <a:schemeClr val="tx1"/>
                  </a:solidFill>
                </a:rPr>
                <a:t>Data Acquisition</a:t>
              </a:r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233333CA-EB93-A865-16F4-B7FC4605AC3D}"/>
                </a:ext>
              </a:extLst>
            </p:cNvPr>
            <p:cNvSpPr/>
            <p:nvPr/>
          </p:nvSpPr>
          <p:spPr>
            <a:xfrm>
              <a:off x="801074" y="2401139"/>
              <a:ext cx="2121861" cy="3733544"/>
            </a:xfrm>
            <a:custGeom>
              <a:avLst/>
              <a:gdLst>
                <a:gd name="connsiteX0" fmla="*/ 0 w 1716351"/>
                <a:gd name="connsiteY0" fmla="*/ 171635 h 4125535"/>
                <a:gd name="connsiteX1" fmla="*/ 171635 w 1716351"/>
                <a:gd name="connsiteY1" fmla="*/ 0 h 4125535"/>
                <a:gd name="connsiteX2" fmla="*/ 1544716 w 1716351"/>
                <a:gd name="connsiteY2" fmla="*/ 0 h 4125535"/>
                <a:gd name="connsiteX3" fmla="*/ 1716351 w 1716351"/>
                <a:gd name="connsiteY3" fmla="*/ 171635 h 4125535"/>
                <a:gd name="connsiteX4" fmla="*/ 1716351 w 1716351"/>
                <a:gd name="connsiteY4" fmla="*/ 3953900 h 4125535"/>
                <a:gd name="connsiteX5" fmla="*/ 1544716 w 1716351"/>
                <a:gd name="connsiteY5" fmla="*/ 4125535 h 4125535"/>
                <a:gd name="connsiteX6" fmla="*/ 171635 w 1716351"/>
                <a:gd name="connsiteY6" fmla="*/ 4125535 h 4125535"/>
                <a:gd name="connsiteX7" fmla="*/ 0 w 1716351"/>
                <a:gd name="connsiteY7" fmla="*/ 3953900 h 4125535"/>
                <a:gd name="connsiteX8" fmla="*/ 0 w 1716351"/>
                <a:gd name="connsiteY8" fmla="*/ 171635 h 412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4125535">
                  <a:moveTo>
                    <a:pt x="0" y="171635"/>
                  </a:moveTo>
                  <a:cubicBezTo>
                    <a:pt x="0" y="76844"/>
                    <a:pt x="76844" y="0"/>
                    <a:pt x="171635" y="0"/>
                  </a:cubicBezTo>
                  <a:lnTo>
                    <a:pt x="1544716" y="0"/>
                  </a:lnTo>
                  <a:cubicBezTo>
                    <a:pt x="1639507" y="0"/>
                    <a:pt x="1716351" y="76844"/>
                    <a:pt x="1716351" y="171635"/>
                  </a:cubicBezTo>
                  <a:lnTo>
                    <a:pt x="1716351" y="3953900"/>
                  </a:lnTo>
                  <a:cubicBezTo>
                    <a:pt x="1716351" y="4048691"/>
                    <a:pt x="1639507" y="4125535"/>
                    <a:pt x="1544716" y="4125535"/>
                  </a:cubicBezTo>
                  <a:lnTo>
                    <a:pt x="171635" y="4125535"/>
                  </a:lnTo>
                  <a:cubicBezTo>
                    <a:pt x="76844" y="4125535"/>
                    <a:pt x="0" y="4048691"/>
                    <a:pt x="0" y="3953900"/>
                  </a:cubicBezTo>
                  <a:lnTo>
                    <a:pt x="0" y="171635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4062" tIns="164062" rIns="164062" bIns="164062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>
                  <a:solidFill>
                    <a:schemeClr val="tx1"/>
                  </a:solidFill>
                </a:rPr>
                <a:t>Receives </a:t>
              </a:r>
              <a:r>
                <a:rPr lang="en-US" sz="1600" b="1">
                  <a:solidFill>
                    <a:schemeClr val="tx1"/>
                  </a:solidFill>
                </a:rPr>
                <a:t>raw radar data </a:t>
              </a:r>
              <a:r>
                <a:rPr lang="en-US" sz="1600">
                  <a:solidFill>
                    <a:schemeClr val="tx1"/>
                  </a:solidFill>
                </a:rPr>
                <a:t>(TLV packets), parses them, and extracts essential information: </a:t>
              </a:r>
              <a:r>
                <a:rPr lang="en-US" sz="1600" b="1">
                  <a:solidFill>
                    <a:schemeClr val="tx1"/>
                  </a:solidFill>
                </a:rPr>
                <a:t>3D position</a:t>
              </a:r>
              <a:r>
                <a:rPr lang="en-US" sz="1600">
                  <a:solidFill>
                    <a:schemeClr val="tx1"/>
                  </a:solidFill>
                </a:rPr>
                <a:t> and </a:t>
              </a:r>
              <a:r>
                <a:rPr lang="en-US" sz="1600" b="1">
                  <a:solidFill>
                    <a:schemeClr val="tx1"/>
                  </a:solidFill>
                </a:rPr>
                <a:t>velocity</a:t>
              </a:r>
              <a:r>
                <a:rPr lang="en-US" sz="1600">
                  <a:solidFill>
                    <a:schemeClr val="tx1"/>
                  </a:solidFill>
                </a:rPr>
                <a:t> (Doppler) of moving targets.</a:t>
              </a:r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E8DC2E20-2BF5-F5D2-2F1F-123639EFC975}"/>
                </a:ext>
              </a:extLst>
            </p:cNvPr>
            <p:cNvSpPr/>
            <p:nvPr/>
          </p:nvSpPr>
          <p:spPr>
            <a:xfrm>
              <a:off x="3017845" y="1559271"/>
              <a:ext cx="551365" cy="427250"/>
            </a:xfrm>
            <a:custGeom>
              <a:avLst/>
              <a:gdLst>
                <a:gd name="connsiteX0" fmla="*/ 0 w 551365"/>
                <a:gd name="connsiteY0" fmla="*/ 85450 h 427250"/>
                <a:gd name="connsiteX1" fmla="*/ 337740 w 551365"/>
                <a:gd name="connsiteY1" fmla="*/ 85450 h 427250"/>
                <a:gd name="connsiteX2" fmla="*/ 337740 w 551365"/>
                <a:gd name="connsiteY2" fmla="*/ 0 h 427250"/>
                <a:gd name="connsiteX3" fmla="*/ 551365 w 551365"/>
                <a:gd name="connsiteY3" fmla="*/ 213625 h 427250"/>
                <a:gd name="connsiteX4" fmla="*/ 337740 w 551365"/>
                <a:gd name="connsiteY4" fmla="*/ 427250 h 427250"/>
                <a:gd name="connsiteX5" fmla="*/ 337740 w 551365"/>
                <a:gd name="connsiteY5" fmla="*/ 341800 h 427250"/>
                <a:gd name="connsiteX6" fmla="*/ 0 w 551365"/>
                <a:gd name="connsiteY6" fmla="*/ 341800 h 427250"/>
                <a:gd name="connsiteX7" fmla="*/ 0 w 551365"/>
                <a:gd name="connsiteY7" fmla="*/ 85450 h 42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365" h="427250">
                  <a:moveTo>
                    <a:pt x="0" y="85450"/>
                  </a:moveTo>
                  <a:lnTo>
                    <a:pt x="337740" y="85450"/>
                  </a:lnTo>
                  <a:lnTo>
                    <a:pt x="337740" y="0"/>
                  </a:lnTo>
                  <a:lnTo>
                    <a:pt x="551365" y="213625"/>
                  </a:lnTo>
                  <a:lnTo>
                    <a:pt x="337740" y="427250"/>
                  </a:lnTo>
                  <a:lnTo>
                    <a:pt x="337740" y="341800"/>
                  </a:lnTo>
                  <a:lnTo>
                    <a:pt x="0" y="341800"/>
                  </a:lnTo>
                  <a:lnTo>
                    <a:pt x="0" y="8545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5450" rIns="128175" bIns="8545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B6E21957-9FCB-32F8-6877-FCD9DE9EC427}"/>
                </a:ext>
              </a:extLst>
            </p:cNvPr>
            <p:cNvSpPr/>
            <p:nvPr/>
          </p:nvSpPr>
          <p:spPr>
            <a:xfrm>
              <a:off x="3813768" y="1357161"/>
              <a:ext cx="1542928" cy="831472"/>
            </a:xfrm>
            <a:custGeom>
              <a:avLst/>
              <a:gdLst>
                <a:gd name="connsiteX0" fmla="*/ 0 w 1716351"/>
                <a:gd name="connsiteY0" fmla="*/ 103065 h 1030646"/>
                <a:gd name="connsiteX1" fmla="*/ 103065 w 1716351"/>
                <a:gd name="connsiteY1" fmla="*/ 0 h 1030646"/>
                <a:gd name="connsiteX2" fmla="*/ 1613286 w 1716351"/>
                <a:gd name="connsiteY2" fmla="*/ 0 h 1030646"/>
                <a:gd name="connsiteX3" fmla="*/ 1716351 w 1716351"/>
                <a:gd name="connsiteY3" fmla="*/ 103065 h 1030646"/>
                <a:gd name="connsiteX4" fmla="*/ 1716351 w 1716351"/>
                <a:gd name="connsiteY4" fmla="*/ 927581 h 1030646"/>
                <a:gd name="connsiteX5" fmla="*/ 1613286 w 1716351"/>
                <a:gd name="connsiteY5" fmla="*/ 1030646 h 1030646"/>
                <a:gd name="connsiteX6" fmla="*/ 103065 w 1716351"/>
                <a:gd name="connsiteY6" fmla="*/ 1030646 h 1030646"/>
                <a:gd name="connsiteX7" fmla="*/ 0 w 1716351"/>
                <a:gd name="connsiteY7" fmla="*/ 927581 h 1030646"/>
                <a:gd name="connsiteX8" fmla="*/ 0 w 1716351"/>
                <a:gd name="connsiteY8" fmla="*/ 103065 h 10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1030646">
                  <a:moveTo>
                    <a:pt x="0" y="103065"/>
                  </a:moveTo>
                  <a:cubicBezTo>
                    <a:pt x="0" y="46144"/>
                    <a:pt x="46144" y="0"/>
                    <a:pt x="103065" y="0"/>
                  </a:cubicBezTo>
                  <a:lnTo>
                    <a:pt x="1613286" y="0"/>
                  </a:lnTo>
                  <a:cubicBezTo>
                    <a:pt x="1670207" y="0"/>
                    <a:pt x="1716351" y="46144"/>
                    <a:pt x="1716351" y="103065"/>
                  </a:cubicBezTo>
                  <a:lnTo>
                    <a:pt x="1716351" y="927581"/>
                  </a:lnTo>
                  <a:cubicBezTo>
                    <a:pt x="1716351" y="984502"/>
                    <a:pt x="1670207" y="1030646"/>
                    <a:pt x="1613286" y="1030646"/>
                  </a:cubicBezTo>
                  <a:lnTo>
                    <a:pt x="103065" y="1030646"/>
                  </a:lnTo>
                  <a:cubicBezTo>
                    <a:pt x="46144" y="1030646"/>
                    <a:pt x="0" y="984502"/>
                    <a:pt x="0" y="927581"/>
                  </a:cubicBezTo>
                  <a:lnTo>
                    <a:pt x="0" y="103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419749" numCol="1" spcCol="1270" anchor="t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solidFill>
                    <a:schemeClr val="tx1"/>
                  </a:solidFill>
                </a:rPr>
                <a:t>Data Filtering</a:t>
              </a:r>
            </a:p>
          </p:txBody>
        </p:sp>
        <p:sp>
          <p:nvSpPr>
            <p:cNvPr id="12" name="Freeform: Shape 20">
              <a:extLst>
                <a:ext uri="{FF2B5EF4-FFF2-40B4-BE49-F238E27FC236}">
                  <a16:creationId xmlns:a16="http://schemas.microsoft.com/office/drawing/2014/main" id="{4AC31AED-BC71-52B1-F416-09FB34A5A527}"/>
                </a:ext>
              </a:extLst>
            </p:cNvPr>
            <p:cNvSpPr/>
            <p:nvPr/>
          </p:nvSpPr>
          <p:spPr>
            <a:xfrm>
              <a:off x="3526406" y="2401139"/>
              <a:ext cx="2119064" cy="3733544"/>
            </a:xfrm>
            <a:custGeom>
              <a:avLst/>
              <a:gdLst>
                <a:gd name="connsiteX0" fmla="*/ 0 w 1716351"/>
                <a:gd name="connsiteY0" fmla="*/ 171635 h 4125535"/>
                <a:gd name="connsiteX1" fmla="*/ 171635 w 1716351"/>
                <a:gd name="connsiteY1" fmla="*/ 0 h 4125535"/>
                <a:gd name="connsiteX2" fmla="*/ 1544716 w 1716351"/>
                <a:gd name="connsiteY2" fmla="*/ 0 h 4125535"/>
                <a:gd name="connsiteX3" fmla="*/ 1716351 w 1716351"/>
                <a:gd name="connsiteY3" fmla="*/ 171635 h 4125535"/>
                <a:gd name="connsiteX4" fmla="*/ 1716351 w 1716351"/>
                <a:gd name="connsiteY4" fmla="*/ 3953900 h 4125535"/>
                <a:gd name="connsiteX5" fmla="*/ 1544716 w 1716351"/>
                <a:gd name="connsiteY5" fmla="*/ 4125535 h 4125535"/>
                <a:gd name="connsiteX6" fmla="*/ 171635 w 1716351"/>
                <a:gd name="connsiteY6" fmla="*/ 4125535 h 4125535"/>
                <a:gd name="connsiteX7" fmla="*/ 0 w 1716351"/>
                <a:gd name="connsiteY7" fmla="*/ 3953900 h 4125535"/>
                <a:gd name="connsiteX8" fmla="*/ 0 w 1716351"/>
                <a:gd name="connsiteY8" fmla="*/ 171635 h 412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4125535">
                  <a:moveTo>
                    <a:pt x="0" y="171635"/>
                  </a:moveTo>
                  <a:cubicBezTo>
                    <a:pt x="0" y="76844"/>
                    <a:pt x="76844" y="0"/>
                    <a:pt x="171635" y="0"/>
                  </a:cubicBezTo>
                  <a:lnTo>
                    <a:pt x="1544716" y="0"/>
                  </a:lnTo>
                  <a:cubicBezTo>
                    <a:pt x="1639507" y="0"/>
                    <a:pt x="1716351" y="76844"/>
                    <a:pt x="1716351" y="171635"/>
                  </a:cubicBezTo>
                  <a:lnTo>
                    <a:pt x="1716351" y="3953900"/>
                  </a:lnTo>
                  <a:cubicBezTo>
                    <a:pt x="1716351" y="4048691"/>
                    <a:pt x="1639507" y="4125535"/>
                    <a:pt x="1544716" y="4125535"/>
                  </a:cubicBezTo>
                  <a:lnTo>
                    <a:pt x="171635" y="4125535"/>
                  </a:lnTo>
                  <a:cubicBezTo>
                    <a:pt x="76844" y="4125535"/>
                    <a:pt x="0" y="4048691"/>
                    <a:pt x="0" y="3953900"/>
                  </a:cubicBezTo>
                  <a:lnTo>
                    <a:pt x="0" y="171635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4062" tIns="164062" rIns="164062" bIns="164062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>
                  <a:solidFill>
                    <a:schemeClr val="tx1"/>
                  </a:solidFill>
                  <a:cs typeface="Calibri"/>
                </a:rPr>
                <a:t>A </a:t>
              </a:r>
              <a:r>
                <a:rPr lang="en-US" sz="1600" b="1">
                  <a:solidFill>
                    <a:schemeClr val="tx1"/>
                  </a:solidFill>
                  <a:cs typeface="Calibri"/>
                </a:rPr>
                <a:t>sliding window </a:t>
              </a:r>
              <a:r>
                <a:rPr lang="en-US" sz="1600">
                  <a:solidFill>
                    <a:schemeClr val="tx1"/>
                  </a:solidFill>
                  <a:cs typeface="Calibri"/>
                </a:rPr>
                <a:t>is used to process the resulting information.</a:t>
              </a:r>
              <a:endParaRPr lang="en-US" sz="1600">
                <a:solidFill>
                  <a:schemeClr val="tx1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>
                  <a:solidFill>
                    <a:schemeClr val="tx1"/>
                  </a:solidFill>
                  <a:cs typeface="Calibri"/>
                </a:rPr>
                <a:t>First step consists of </a:t>
              </a:r>
              <a:r>
                <a:rPr lang="en-US" sz="1600" b="1">
                  <a:solidFill>
                    <a:schemeClr val="tx1"/>
                  </a:solidFill>
                  <a:cs typeface="Calibri"/>
                </a:rPr>
                <a:t>filtering</a:t>
              </a:r>
              <a:r>
                <a:rPr lang="en-US" sz="1600">
                  <a:solidFill>
                    <a:schemeClr val="tx1"/>
                  </a:solidFill>
                  <a:cs typeface="Calibri"/>
                </a:rPr>
                <a:t>: remove some noise, namely by discarding targets with </a:t>
              </a:r>
              <a:r>
                <a:rPr lang="en-US" sz="1600" b="1">
                  <a:solidFill>
                    <a:schemeClr val="tx1"/>
                  </a:solidFill>
                  <a:cs typeface="Calibri"/>
                </a:rPr>
                <a:t>velocity &lt;1e-5 m/s</a:t>
              </a:r>
              <a:r>
                <a:rPr lang="en-US" sz="1600">
                  <a:solidFill>
                    <a:schemeClr val="tx1"/>
                  </a:solidFill>
                  <a:cs typeface="Calibri"/>
                </a:rPr>
                <a:t>.</a:t>
              </a: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93F64227-6B47-2D60-D53C-55758E4E8E1D}"/>
                </a:ext>
              </a:extLst>
            </p:cNvPr>
            <p:cNvSpPr/>
            <p:nvPr/>
          </p:nvSpPr>
          <p:spPr>
            <a:xfrm>
              <a:off x="5601253" y="1552955"/>
              <a:ext cx="551365" cy="427250"/>
            </a:xfrm>
            <a:custGeom>
              <a:avLst/>
              <a:gdLst>
                <a:gd name="connsiteX0" fmla="*/ 0 w 551365"/>
                <a:gd name="connsiteY0" fmla="*/ 85450 h 427250"/>
                <a:gd name="connsiteX1" fmla="*/ 337740 w 551365"/>
                <a:gd name="connsiteY1" fmla="*/ 85450 h 427250"/>
                <a:gd name="connsiteX2" fmla="*/ 337740 w 551365"/>
                <a:gd name="connsiteY2" fmla="*/ 0 h 427250"/>
                <a:gd name="connsiteX3" fmla="*/ 551365 w 551365"/>
                <a:gd name="connsiteY3" fmla="*/ 213625 h 427250"/>
                <a:gd name="connsiteX4" fmla="*/ 337740 w 551365"/>
                <a:gd name="connsiteY4" fmla="*/ 427250 h 427250"/>
                <a:gd name="connsiteX5" fmla="*/ 337740 w 551365"/>
                <a:gd name="connsiteY5" fmla="*/ 341800 h 427250"/>
                <a:gd name="connsiteX6" fmla="*/ 0 w 551365"/>
                <a:gd name="connsiteY6" fmla="*/ 341800 h 427250"/>
                <a:gd name="connsiteX7" fmla="*/ 0 w 551365"/>
                <a:gd name="connsiteY7" fmla="*/ 85450 h 42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365" h="427250">
                  <a:moveTo>
                    <a:pt x="0" y="85450"/>
                  </a:moveTo>
                  <a:lnTo>
                    <a:pt x="337740" y="85450"/>
                  </a:lnTo>
                  <a:lnTo>
                    <a:pt x="337740" y="0"/>
                  </a:lnTo>
                  <a:lnTo>
                    <a:pt x="551365" y="213625"/>
                  </a:lnTo>
                  <a:lnTo>
                    <a:pt x="337740" y="427250"/>
                  </a:lnTo>
                  <a:lnTo>
                    <a:pt x="337740" y="341800"/>
                  </a:lnTo>
                  <a:lnTo>
                    <a:pt x="0" y="341800"/>
                  </a:lnTo>
                  <a:lnTo>
                    <a:pt x="0" y="8545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5450" rIns="128175" bIns="8545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104E905F-A7A1-1E2B-72A7-6765F10E4212}"/>
                </a:ext>
              </a:extLst>
            </p:cNvPr>
            <p:cNvSpPr/>
            <p:nvPr/>
          </p:nvSpPr>
          <p:spPr>
            <a:xfrm>
              <a:off x="6411155" y="1357161"/>
              <a:ext cx="1718680" cy="831472"/>
            </a:xfrm>
            <a:custGeom>
              <a:avLst/>
              <a:gdLst>
                <a:gd name="connsiteX0" fmla="*/ 0 w 1716351"/>
                <a:gd name="connsiteY0" fmla="*/ 103065 h 1030646"/>
                <a:gd name="connsiteX1" fmla="*/ 103065 w 1716351"/>
                <a:gd name="connsiteY1" fmla="*/ 0 h 1030646"/>
                <a:gd name="connsiteX2" fmla="*/ 1613286 w 1716351"/>
                <a:gd name="connsiteY2" fmla="*/ 0 h 1030646"/>
                <a:gd name="connsiteX3" fmla="*/ 1716351 w 1716351"/>
                <a:gd name="connsiteY3" fmla="*/ 103065 h 1030646"/>
                <a:gd name="connsiteX4" fmla="*/ 1716351 w 1716351"/>
                <a:gd name="connsiteY4" fmla="*/ 927581 h 1030646"/>
                <a:gd name="connsiteX5" fmla="*/ 1613286 w 1716351"/>
                <a:gd name="connsiteY5" fmla="*/ 1030646 h 1030646"/>
                <a:gd name="connsiteX6" fmla="*/ 103065 w 1716351"/>
                <a:gd name="connsiteY6" fmla="*/ 1030646 h 1030646"/>
                <a:gd name="connsiteX7" fmla="*/ 0 w 1716351"/>
                <a:gd name="connsiteY7" fmla="*/ 927581 h 1030646"/>
                <a:gd name="connsiteX8" fmla="*/ 0 w 1716351"/>
                <a:gd name="connsiteY8" fmla="*/ 103065 h 10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1030646">
                  <a:moveTo>
                    <a:pt x="0" y="103065"/>
                  </a:moveTo>
                  <a:cubicBezTo>
                    <a:pt x="0" y="46144"/>
                    <a:pt x="46144" y="0"/>
                    <a:pt x="103065" y="0"/>
                  </a:cubicBezTo>
                  <a:lnTo>
                    <a:pt x="1613286" y="0"/>
                  </a:lnTo>
                  <a:cubicBezTo>
                    <a:pt x="1670207" y="0"/>
                    <a:pt x="1716351" y="46144"/>
                    <a:pt x="1716351" y="103065"/>
                  </a:cubicBezTo>
                  <a:lnTo>
                    <a:pt x="1716351" y="927581"/>
                  </a:lnTo>
                  <a:cubicBezTo>
                    <a:pt x="1716351" y="984502"/>
                    <a:pt x="1670207" y="1030646"/>
                    <a:pt x="1613286" y="1030646"/>
                  </a:cubicBezTo>
                  <a:lnTo>
                    <a:pt x="103065" y="1030646"/>
                  </a:lnTo>
                  <a:cubicBezTo>
                    <a:pt x="46144" y="1030646"/>
                    <a:pt x="0" y="984502"/>
                    <a:pt x="0" y="927581"/>
                  </a:cubicBezTo>
                  <a:lnTo>
                    <a:pt x="0" y="103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419749" numCol="1" spcCol="1270" anchor="t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solidFill>
                    <a:schemeClr val="tx1"/>
                  </a:solidFill>
                </a:rPr>
                <a:t>Feature Extraction</a:t>
              </a:r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E55A87B7-C934-DC58-D6F5-7DB72AA3A584}"/>
                </a:ext>
              </a:extLst>
            </p:cNvPr>
            <p:cNvSpPr/>
            <p:nvPr/>
          </p:nvSpPr>
          <p:spPr>
            <a:xfrm>
              <a:off x="5992620" y="2401139"/>
              <a:ext cx="2557203" cy="3733544"/>
            </a:xfrm>
            <a:custGeom>
              <a:avLst/>
              <a:gdLst>
                <a:gd name="connsiteX0" fmla="*/ 0 w 1716351"/>
                <a:gd name="connsiteY0" fmla="*/ 171635 h 4125535"/>
                <a:gd name="connsiteX1" fmla="*/ 171635 w 1716351"/>
                <a:gd name="connsiteY1" fmla="*/ 0 h 4125535"/>
                <a:gd name="connsiteX2" fmla="*/ 1544716 w 1716351"/>
                <a:gd name="connsiteY2" fmla="*/ 0 h 4125535"/>
                <a:gd name="connsiteX3" fmla="*/ 1716351 w 1716351"/>
                <a:gd name="connsiteY3" fmla="*/ 171635 h 4125535"/>
                <a:gd name="connsiteX4" fmla="*/ 1716351 w 1716351"/>
                <a:gd name="connsiteY4" fmla="*/ 3953900 h 4125535"/>
                <a:gd name="connsiteX5" fmla="*/ 1544716 w 1716351"/>
                <a:gd name="connsiteY5" fmla="*/ 4125535 h 4125535"/>
                <a:gd name="connsiteX6" fmla="*/ 171635 w 1716351"/>
                <a:gd name="connsiteY6" fmla="*/ 4125535 h 4125535"/>
                <a:gd name="connsiteX7" fmla="*/ 0 w 1716351"/>
                <a:gd name="connsiteY7" fmla="*/ 3953900 h 4125535"/>
                <a:gd name="connsiteX8" fmla="*/ 0 w 1716351"/>
                <a:gd name="connsiteY8" fmla="*/ 171635 h 412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4125535">
                  <a:moveTo>
                    <a:pt x="0" y="171635"/>
                  </a:moveTo>
                  <a:cubicBezTo>
                    <a:pt x="0" y="76844"/>
                    <a:pt x="76844" y="0"/>
                    <a:pt x="171635" y="0"/>
                  </a:cubicBezTo>
                  <a:lnTo>
                    <a:pt x="1544716" y="0"/>
                  </a:lnTo>
                  <a:cubicBezTo>
                    <a:pt x="1639507" y="0"/>
                    <a:pt x="1716351" y="76844"/>
                    <a:pt x="1716351" y="171635"/>
                  </a:cubicBezTo>
                  <a:lnTo>
                    <a:pt x="1716351" y="3953900"/>
                  </a:lnTo>
                  <a:cubicBezTo>
                    <a:pt x="1716351" y="4048691"/>
                    <a:pt x="1639507" y="4125535"/>
                    <a:pt x="1544716" y="4125535"/>
                  </a:cubicBezTo>
                  <a:lnTo>
                    <a:pt x="171635" y="4125535"/>
                  </a:lnTo>
                  <a:cubicBezTo>
                    <a:pt x="76844" y="4125535"/>
                    <a:pt x="0" y="4048691"/>
                    <a:pt x="0" y="3953900"/>
                  </a:cubicBezTo>
                  <a:lnTo>
                    <a:pt x="0" y="171635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4062" tIns="164062" rIns="164062" bIns="164062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Extraction of features from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filtered radar data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:</a:t>
              </a:r>
              <a:endParaRPr lang="en-US" sz="1600">
                <a:solidFill>
                  <a:schemeClr val="tx1"/>
                </a:solidFill>
              </a:endParaRPr>
            </a:p>
            <a:p>
              <a:pPr marL="285750" lvl="1" indent="-2857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Matrix associated to the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heat map 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for each data type (X, Y, Z, Doppler) versus the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elapsed time</a:t>
              </a:r>
              <a:endParaRPr lang="en-US" sz="1600">
                <a:solidFill>
                  <a:schemeClr val="tx1"/>
                </a:solidFill>
                <a:ea typeface="Calibri"/>
                <a:cs typeface="Arial"/>
              </a:endParaRPr>
            </a:p>
            <a:p>
              <a:pPr marL="285750" lvl="1" indent="-28575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Vertical concatenation 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of matrices</a:t>
              </a:r>
              <a:endParaRPr lang="en-US" sz="1600">
                <a:solidFill>
                  <a:schemeClr val="tx1"/>
                </a:solidFill>
                <a:ea typeface="Calibri"/>
                <a:cs typeface="Arial"/>
              </a:endParaRPr>
            </a:p>
            <a:p>
              <a:pPr marL="342900" lvl="1" indent="-342900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Resulting matrix converted to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greyscale image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.</a:t>
              </a:r>
              <a:endParaRPr lang="en-US" sz="1600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90FE0AB0-099A-A3F8-B18E-645AAB8383C5}"/>
                </a:ext>
              </a:extLst>
            </p:cNvPr>
            <p:cNvSpPr/>
            <p:nvPr/>
          </p:nvSpPr>
          <p:spPr>
            <a:xfrm>
              <a:off x="8360413" y="1552955"/>
              <a:ext cx="551365" cy="427250"/>
            </a:xfrm>
            <a:custGeom>
              <a:avLst/>
              <a:gdLst>
                <a:gd name="connsiteX0" fmla="*/ 0 w 551365"/>
                <a:gd name="connsiteY0" fmla="*/ 85450 h 427250"/>
                <a:gd name="connsiteX1" fmla="*/ 337740 w 551365"/>
                <a:gd name="connsiteY1" fmla="*/ 85450 h 427250"/>
                <a:gd name="connsiteX2" fmla="*/ 337740 w 551365"/>
                <a:gd name="connsiteY2" fmla="*/ 0 h 427250"/>
                <a:gd name="connsiteX3" fmla="*/ 551365 w 551365"/>
                <a:gd name="connsiteY3" fmla="*/ 213625 h 427250"/>
                <a:gd name="connsiteX4" fmla="*/ 337740 w 551365"/>
                <a:gd name="connsiteY4" fmla="*/ 427250 h 427250"/>
                <a:gd name="connsiteX5" fmla="*/ 337740 w 551365"/>
                <a:gd name="connsiteY5" fmla="*/ 341800 h 427250"/>
                <a:gd name="connsiteX6" fmla="*/ 0 w 551365"/>
                <a:gd name="connsiteY6" fmla="*/ 341800 h 427250"/>
                <a:gd name="connsiteX7" fmla="*/ 0 w 551365"/>
                <a:gd name="connsiteY7" fmla="*/ 85450 h 42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1365" h="427250">
                  <a:moveTo>
                    <a:pt x="0" y="85450"/>
                  </a:moveTo>
                  <a:lnTo>
                    <a:pt x="337740" y="85450"/>
                  </a:lnTo>
                  <a:lnTo>
                    <a:pt x="337740" y="0"/>
                  </a:lnTo>
                  <a:lnTo>
                    <a:pt x="551365" y="213625"/>
                  </a:lnTo>
                  <a:lnTo>
                    <a:pt x="337740" y="427250"/>
                  </a:lnTo>
                  <a:lnTo>
                    <a:pt x="337740" y="341800"/>
                  </a:lnTo>
                  <a:lnTo>
                    <a:pt x="0" y="341800"/>
                  </a:lnTo>
                  <a:lnTo>
                    <a:pt x="0" y="8545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5450" rIns="128175" bIns="8545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51077FAD-A71C-F6B0-C68A-372899D54BE8}"/>
                </a:ext>
              </a:extLst>
            </p:cNvPr>
            <p:cNvSpPr/>
            <p:nvPr/>
          </p:nvSpPr>
          <p:spPr>
            <a:xfrm>
              <a:off x="9154272" y="1357161"/>
              <a:ext cx="1955156" cy="831472"/>
            </a:xfrm>
            <a:custGeom>
              <a:avLst/>
              <a:gdLst>
                <a:gd name="connsiteX0" fmla="*/ 0 w 1716351"/>
                <a:gd name="connsiteY0" fmla="*/ 103065 h 1030646"/>
                <a:gd name="connsiteX1" fmla="*/ 103065 w 1716351"/>
                <a:gd name="connsiteY1" fmla="*/ 0 h 1030646"/>
                <a:gd name="connsiteX2" fmla="*/ 1613286 w 1716351"/>
                <a:gd name="connsiteY2" fmla="*/ 0 h 1030646"/>
                <a:gd name="connsiteX3" fmla="*/ 1716351 w 1716351"/>
                <a:gd name="connsiteY3" fmla="*/ 103065 h 1030646"/>
                <a:gd name="connsiteX4" fmla="*/ 1716351 w 1716351"/>
                <a:gd name="connsiteY4" fmla="*/ 927581 h 1030646"/>
                <a:gd name="connsiteX5" fmla="*/ 1613286 w 1716351"/>
                <a:gd name="connsiteY5" fmla="*/ 1030646 h 1030646"/>
                <a:gd name="connsiteX6" fmla="*/ 103065 w 1716351"/>
                <a:gd name="connsiteY6" fmla="*/ 1030646 h 1030646"/>
                <a:gd name="connsiteX7" fmla="*/ 0 w 1716351"/>
                <a:gd name="connsiteY7" fmla="*/ 927581 h 1030646"/>
                <a:gd name="connsiteX8" fmla="*/ 0 w 1716351"/>
                <a:gd name="connsiteY8" fmla="*/ 103065 h 103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1030646">
                  <a:moveTo>
                    <a:pt x="0" y="103065"/>
                  </a:moveTo>
                  <a:cubicBezTo>
                    <a:pt x="0" y="46144"/>
                    <a:pt x="46144" y="0"/>
                    <a:pt x="103065" y="0"/>
                  </a:cubicBezTo>
                  <a:lnTo>
                    <a:pt x="1613286" y="0"/>
                  </a:lnTo>
                  <a:cubicBezTo>
                    <a:pt x="1670207" y="0"/>
                    <a:pt x="1716351" y="46144"/>
                    <a:pt x="1716351" y="103065"/>
                  </a:cubicBezTo>
                  <a:lnTo>
                    <a:pt x="1716351" y="927581"/>
                  </a:lnTo>
                  <a:cubicBezTo>
                    <a:pt x="1716351" y="984502"/>
                    <a:pt x="1670207" y="1030646"/>
                    <a:pt x="1613286" y="1030646"/>
                  </a:cubicBezTo>
                  <a:lnTo>
                    <a:pt x="103065" y="1030646"/>
                  </a:lnTo>
                  <a:cubicBezTo>
                    <a:pt x="46144" y="1030646"/>
                    <a:pt x="0" y="984502"/>
                    <a:pt x="0" y="927581"/>
                  </a:cubicBezTo>
                  <a:lnTo>
                    <a:pt x="0" y="103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419749" numCol="1" spcCol="1270" anchor="t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solidFill>
                    <a:schemeClr val="tx1"/>
                  </a:solidFill>
                </a:rPr>
                <a:t>Subject Identification</a:t>
              </a:r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F5BFC26C-029D-FF43-84F9-49CDA8EFDBD8}"/>
                </a:ext>
              </a:extLst>
            </p:cNvPr>
            <p:cNvSpPr/>
            <p:nvPr/>
          </p:nvSpPr>
          <p:spPr>
            <a:xfrm>
              <a:off x="9058057" y="2401139"/>
              <a:ext cx="2151711" cy="3733544"/>
            </a:xfrm>
            <a:custGeom>
              <a:avLst/>
              <a:gdLst>
                <a:gd name="connsiteX0" fmla="*/ 0 w 1716351"/>
                <a:gd name="connsiteY0" fmla="*/ 171635 h 4125535"/>
                <a:gd name="connsiteX1" fmla="*/ 171635 w 1716351"/>
                <a:gd name="connsiteY1" fmla="*/ 0 h 4125535"/>
                <a:gd name="connsiteX2" fmla="*/ 1544716 w 1716351"/>
                <a:gd name="connsiteY2" fmla="*/ 0 h 4125535"/>
                <a:gd name="connsiteX3" fmla="*/ 1716351 w 1716351"/>
                <a:gd name="connsiteY3" fmla="*/ 171635 h 4125535"/>
                <a:gd name="connsiteX4" fmla="*/ 1716351 w 1716351"/>
                <a:gd name="connsiteY4" fmla="*/ 3953900 h 4125535"/>
                <a:gd name="connsiteX5" fmla="*/ 1544716 w 1716351"/>
                <a:gd name="connsiteY5" fmla="*/ 4125535 h 4125535"/>
                <a:gd name="connsiteX6" fmla="*/ 171635 w 1716351"/>
                <a:gd name="connsiteY6" fmla="*/ 4125535 h 4125535"/>
                <a:gd name="connsiteX7" fmla="*/ 0 w 1716351"/>
                <a:gd name="connsiteY7" fmla="*/ 3953900 h 4125535"/>
                <a:gd name="connsiteX8" fmla="*/ 0 w 1716351"/>
                <a:gd name="connsiteY8" fmla="*/ 171635 h 412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6351" h="4125535">
                  <a:moveTo>
                    <a:pt x="0" y="171635"/>
                  </a:moveTo>
                  <a:cubicBezTo>
                    <a:pt x="0" y="76844"/>
                    <a:pt x="76844" y="0"/>
                    <a:pt x="171635" y="0"/>
                  </a:cubicBezTo>
                  <a:lnTo>
                    <a:pt x="1544716" y="0"/>
                  </a:lnTo>
                  <a:cubicBezTo>
                    <a:pt x="1639507" y="0"/>
                    <a:pt x="1716351" y="76844"/>
                    <a:pt x="1716351" y="171635"/>
                  </a:cubicBezTo>
                  <a:lnTo>
                    <a:pt x="1716351" y="3953900"/>
                  </a:lnTo>
                  <a:cubicBezTo>
                    <a:pt x="1716351" y="4048691"/>
                    <a:pt x="1639507" y="4125535"/>
                    <a:pt x="1544716" y="4125535"/>
                  </a:cubicBezTo>
                  <a:lnTo>
                    <a:pt x="171635" y="4125535"/>
                  </a:lnTo>
                  <a:cubicBezTo>
                    <a:pt x="76844" y="4125535"/>
                    <a:pt x="0" y="4048691"/>
                    <a:pt x="0" y="3953900"/>
                  </a:cubicBezTo>
                  <a:lnTo>
                    <a:pt x="0" y="171635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4062" tIns="164062" rIns="164062" bIns="164062" numCol="1" spcCol="1270" anchor="t" anchorCtr="0">
              <a:noAutofit/>
            </a:bodyPr>
            <a:lstStyle/>
            <a:p>
              <a:pPr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Relies on a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model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 for subject identification, which given a feature (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greyscale image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) outputs a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user ID/name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.</a:t>
              </a:r>
              <a:endParaRPr lang="en-US" sz="1600">
                <a:solidFill>
                  <a:schemeClr val="tx1"/>
                </a:solidFill>
              </a:endParaRPr>
            </a:p>
            <a:p>
              <a:pPr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Model previously trained using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Transfer Learning 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and a </a:t>
              </a:r>
              <a:r>
                <a:rPr lang="en-US" sz="1600" b="1">
                  <a:solidFill>
                    <a:schemeClr val="tx1"/>
                  </a:solidFill>
                  <a:ea typeface="Calibri"/>
                  <a:cs typeface="Calibri"/>
                </a:rPr>
                <a:t>dataset</a:t>
              </a:r>
              <a:r>
                <a:rPr lang="en-US" sz="1600">
                  <a:solidFill>
                    <a:schemeClr val="tx1"/>
                  </a:solidFill>
                  <a:ea typeface="Calibri"/>
                  <a:cs typeface="Calibri"/>
                </a:rPr>
                <a:t> corresponding to the subjects to be identified.</a:t>
              </a:r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9DDF24-4390-36AC-AE1A-2BA24E0B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58768A-4160-1E15-8AB2-7AAF3C71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0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pt-PT" sz="3600" b="1">
                <a:solidFill>
                  <a:schemeClr val="tx1"/>
                </a:solidFill>
                <a:latin typeface="+mj-lt"/>
              </a:rPr>
              <a:t>Setup, Protocol and Participants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7A96A5E-A4A5-5F7C-545C-80E9EA18ADAF}"/>
              </a:ext>
            </a:extLst>
          </p:cNvPr>
          <p:cNvSpPr txBox="1"/>
          <p:nvPr/>
        </p:nvSpPr>
        <p:spPr>
          <a:xfrm>
            <a:off x="957637" y="2566778"/>
            <a:ext cx="5380633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ea typeface="Calibri"/>
                <a:cs typeface="Calibri"/>
              </a:rPr>
              <a:t>Participants:</a:t>
            </a:r>
            <a:endParaRPr lang="en-US"/>
          </a:p>
          <a:p>
            <a:pPr marL="400050" indent="-285750">
              <a:buFont typeface="Arial" panose="02070309020205020404" pitchFamily="49" charset="0"/>
              <a:buChar char="•"/>
            </a:pPr>
            <a:r>
              <a:rPr lang="en-US" b="1">
                <a:ea typeface="Calibri"/>
                <a:cs typeface="Calibri"/>
              </a:rPr>
              <a:t>Seven male subjects </a:t>
            </a:r>
            <a:r>
              <a:rPr lang="en-US">
                <a:ea typeface="Calibri"/>
                <a:cs typeface="Calibri"/>
              </a:rPr>
              <a:t>were involved in the study aged between </a:t>
            </a:r>
            <a:r>
              <a:rPr lang="en-US" b="1">
                <a:ea typeface="Calibri"/>
                <a:cs typeface="Calibri"/>
              </a:rPr>
              <a:t>20 and 21 years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Protocol: </a:t>
            </a:r>
            <a:endParaRPr lang="en-US"/>
          </a:p>
          <a:p>
            <a:pPr marL="400050" indent="-285750">
              <a:buFont typeface="Arial" panose="02070309020205020404" pitchFamily="49" charset="0"/>
              <a:buChar char="•"/>
            </a:pPr>
            <a:r>
              <a:rPr lang="en-US" b="1">
                <a:ea typeface="Calibri"/>
                <a:cs typeface="Calibri"/>
              </a:rPr>
              <a:t>Three distinct trajectories</a:t>
            </a:r>
            <a:r>
              <a:rPr lang="en-US">
                <a:ea typeface="Calibri"/>
                <a:cs typeface="Calibri"/>
              </a:rPr>
              <a:t>, each aligned with the </a:t>
            </a:r>
            <a:r>
              <a:rPr lang="en-US" b="1">
                <a:ea typeface="Calibri"/>
                <a:cs typeface="Calibri"/>
              </a:rPr>
              <a:t>radar orientation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pt-PT" b="1">
                <a:ea typeface="Calibri"/>
                <a:cs typeface="Calibri"/>
              </a:rPr>
              <a:t>Parallel </a:t>
            </a:r>
            <a:endParaRPr lang="en-US" b="1">
              <a:ea typeface="Calibri"/>
              <a:cs typeface="Calibri"/>
            </a:endParaRP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b="1">
                <a:ea typeface="Calibri"/>
                <a:cs typeface="Calibri"/>
              </a:rPr>
              <a:t>Mixed</a:t>
            </a:r>
            <a:r>
              <a:rPr lang="en-US">
                <a:ea typeface="Calibri"/>
                <a:cs typeface="Calibri"/>
              </a:rPr>
              <a:t> (Perpendicular, diagonal &amp; parallel)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pt-PT" b="1">
                <a:ea typeface="Calibri"/>
                <a:cs typeface="Calibri"/>
              </a:rPr>
              <a:t>Perpendicular 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A02A1C-36BB-1E0C-B88F-48FB6252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31" y="3432696"/>
            <a:ext cx="3094788" cy="2797800"/>
          </a:xfrm>
          <a:prstGeom prst="rect">
            <a:avLst/>
          </a:prstGeom>
          <a:ln>
            <a:noFill/>
          </a:ln>
        </p:spPr>
      </p:pic>
      <p:pic>
        <p:nvPicPr>
          <p:cNvPr id="5" name="Imagem 4" descr="Uma imagem com diagrama, file, texto, Gráfico&#10;&#10;Descrição gerada automaticamente">
            <a:extLst>
              <a:ext uri="{FF2B5EF4-FFF2-40B4-BE49-F238E27FC236}">
                <a16:creationId xmlns:a16="http://schemas.microsoft.com/office/drawing/2014/main" id="{894B91CD-6EA0-AF95-9F72-A27716504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43" y="627504"/>
            <a:ext cx="3104376" cy="2801496"/>
          </a:xfrm>
          <a:prstGeom prst="rect">
            <a:avLst/>
          </a:prstGeom>
          <a:ln>
            <a:noFill/>
          </a:ln>
        </p:spPr>
      </p:pic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AEA2F070-3226-078F-D966-1C280908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B3129A4-AD13-C3F3-C1F9-DC36F416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477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91A3E-A64C-0933-DE7E-3663CDA8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b="1">
                <a:latin typeface="+mj-lt"/>
              </a:rPr>
              <a:t>Evaluation Approach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EBBB886-735E-91E3-AF69-E44D1343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2E754-A7E4-1598-C904-3755C8E1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5</a:t>
            </a:fld>
            <a:endParaRPr lang="pt-PT"/>
          </a:p>
        </p:txBody>
      </p:sp>
      <p:sp>
        <p:nvSpPr>
          <p:cNvPr id="15" name="Marcador de Posição de Conteúdo 8">
            <a:extLst>
              <a:ext uri="{FF2B5EF4-FFF2-40B4-BE49-F238E27FC236}">
                <a16:creationId xmlns:a16="http://schemas.microsoft.com/office/drawing/2014/main" id="{E7D03634-AC41-9ADC-3D4E-91C312021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Transfer Learning: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tx1"/>
                </a:solidFill>
                <a:latin typeface="+mn-lt"/>
              </a:rPr>
              <a:t>We used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Transfer Learning 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by retraining the final layers of a pre-trained image classification model with our dataset, obtained by extracting features from the acquired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radar data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Pre-trained Model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: MobileNetV2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tx1"/>
                </a:solidFill>
                <a:latin typeface="+mn-lt"/>
              </a:rPr>
              <a:t>Same parameters as in previous group work at IEETA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Cross-Validation: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Stratified 10-fold cross-validation</a:t>
            </a:r>
          </a:p>
          <a:p>
            <a:pPr lvl="2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>
                <a:solidFill>
                  <a:schemeClr val="tx1"/>
                </a:solidFill>
                <a:latin typeface="+mn-lt"/>
              </a:rPr>
              <a:t>In each iteration,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80%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 of the data used for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training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10%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 for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validation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10% 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for </a:t>
            </a:r>
            <a:r>
              <a:rPr lang="en-US" sz="1700" b="1">
                <a:solidFill>
                  <a:schemeClr val="tx1"/>
                </a:solidFill>
                <a:latin typeface="+mn-lt"/>
              </a:rPr>
              <a:t>testing</a:t>
            </a:r>
            <a:r>
              <a:rPr lang="en-US" sz="170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Performance Metrics: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tx1"/>
                </a:solidFill>
                <a:latin typeface="+mn-lt"/>
              </a:rPr>
              <a:t>Balanced Accuracy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tx1"/>
                </a:solidFill>
                <a:latin typeface="+mn-lt"/>
              </a:rPr>
              <a:t>Weighted Average F1 Score</a:t>
            </a:r>
          </a:p>
          <a:p>
            <a:endParaRPr lang="pt-PT" sz="1700"/>
          </a:p>
        </p:txBody>
      </p:sp>
    </p:spTree>
    <p:extLst>
      <p:ext uri="{BB962C8B-B14F-4D97-AF65-F5344CB8AC3E}">
        <p14:creationId xmlns:p14="http://schemas.microsoft.com/office/powerpoint/2010/main" val="337377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91A3E-A64C-0933-DE7E-3663CDA8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b="1">
                <a:latin typeface="+mj-lt"/>
              </a:rPr>
              <a:t>Results for 7 ID's</a:t>
            </a:r>
            <a:endParaRPr lang="pt-PT" sz="3600" b="1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35BD02-EFDF-99C8-6CCD-ADE13F2DDA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65" y="1293664"/>
            <a:ext cx="6181870" cy="4270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03E0809-7EC9-27E3-F563-2DE2F9F0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84D007F-A7D3-3D14-8730-04D27DF1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6</a:t>
            </a:fld>
            <a:endParaRPr lang="pt-PT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9012163-4C87-3366-9EED-86CAA4AE7A31}"/>
              </a:ext>
            </a:extLst>
          </p:cNvPr>
          <p:cNvSpPr txBox="1"/>
          <p:nvPr/>
        </p:nvSpPr>
        <p:spPr>
          <a:xfrm>
            <a:off x="838200" y="2413336"/>
            <a:ext cx="4114801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Participants: </a:t>
            </a:r>
            <a:r>
              <a:rPr lang="en-US" sz="180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Seven subjects</a:t>
            </a:r>
          </a:p>
          <a:p>
            <a:endParaRPr lang="en-US" sz="1800" b="1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r>
              <a:rPr lang="en-US" sz="1800" b="1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Trajectories: </a:t>
            </a:r>
            <a:endParaRPr lang="en-US" sz="180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>
                <a:ea typeface="Calibri"/>
                <a:cs typeface="Calibri"/>
              </a:rPr>
              <a:t>Parallel 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ea typeface="Calibri"/>
                <a:cs typeface="Calibri"/>
              </a:rPr>
              <a:t>Mixed</a:t>
            </a:r>
            <a:r>
              <a:rPr lang="en-US">
                <a:ea typeface="Calibri"/>
                <a:cs typeface="Calibri"/>
              </a:rPr>
              <a:t> (Perpendicular, diagonal &amp; parallel)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>
                <a:ea typeface="Calibri"/>
                <a:cs typeface="Calibri"/>
              </a:rPr>
              <a:t>Perpendicular 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7E27D33-2004-9EEA-8CDA-2E81E2CF3C54}"/>
              </a:ext>
            </a:extLst>
          </p:cNvPr>
          <p:cNvSpPr txBox="1"/>
          <p:nvPr/>
        </p:nvSpPr>
        <p:spPr>
          <a:xfrm>
            <a:off x="6457048" y="5566926"/>
            <a:ext cx="43029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200" i="1" dirty="0"/>
              <a:t>Figure 1: F1 score for </a:t>
            </a:r>
            <a:r>
              <a:rPr lang="pt-PT" sz="1200" i="1" dirty="0" err="1"/>
              <a:t>each</a:t>
            </a:r>
            <a:r>
              <a:rPr lang="pt-PT" sz="1200" i="1" dirty="0"/>
              <a:t> </a:t>
            </a:r>
            <a:r>
              <a:rPr lang="pt-PT" sz="1200" i="1" dirty="0" err="1"/>
              <a:t>subject</a:t>
            </a:r>
            <a:r>
              <a:rPr lang="pt-PT" sz="1200" i="1" dirty="0"/>
              <a:t> </a:t>
            </a:r>
            <a:r>
              <a:rPr lang="pt-PT" sz="1200" i="1" dirty="0" err="1"/>
              <a:t>performing</a:t>
            </a:r>
            <a:r>
              <a:rPr lang="pt-PT" sz="1200" i="1" dirty="0"/>
              <a:t> </a:t>
            </a:r>
            <a:r>
              <a:rPr lang="pt-PT" sz="1200" i="1" dirty="0" err="1"/>
              <a:t>all</a:t>
            </a:r>
            <a:r>
              <a:rPr lang="pt-PT" sz="1200" i="1" dirty="0"/>
              <a:t> 3 </a:t>
            </a:r>
            <a:r>
              <a:rPr lang="pt-PT" sz="1200" i="1" dirty="0" err="1"/>
              <a:t>trajectories</a:t>
            </a:r>
          </a:p>
        </p:txBody>
      </p:sp>
    </p:spTree>
    <p:extLst>
      <p:ext uri="{BB962C8B-B14F-4D97-AF65-F5344CB8AC3E}">
        <p14:creationId xmlns:p14="http://schemas.microsoft.com/office/powerpoint/2010/main" val="8649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PT" sz="3600" b="1">
                <a:solidFill>
                  <a:schemeClr val="tx1"/>
                </a:solidFill>
                <a:latin typeface="+mj-lt"/>
              </a:rPr>
              <a:t>Adaptation to the User (Dashboard)</a:t>
            </a:r>
            <a:endParaRPr lang="pt-pt" sz="3600" b="1">
              <a:solidFill>
                <a:schemeClr val="tx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075509-7333-83CF-D63F-A7F6C40F3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1995" y="1844274"/>
            <a:ext cx="2680662" cy="19973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58C055-CC37-6E8D-35E5-5A51BD63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343" y="1843068"/>
            <a:ext cx="2731248" cy="199976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7C7C85-A310-F4B6-80DD-7FA8DFFC0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384" y="3842836"/>
            <a:ext cx="2305166" cy="199781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BDBE0E8-8DA4-6F67-280F-DF6D4F9DA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452" y="3838199"/>
            <a:ext cx="2305166" cy="2007084"/>
          </a:xfrm>
          <a:prstGeom prst="rect">
            <a:avLst/>
          </a:prstGeom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FF56B98-9D9E-0637-1254-83E4DBE7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32F539B-30B8-D69D-E97F-484F1EDC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43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pt" sz="3600" b="1">
                <a:solidFill>
                  <a:schemeClr val="tx1"/>
                </a:solidFill>
                <a:latin typeface="+mj-lt"/>
              </a:rPr>
              <a:t>Conclusions</a:t>
            </a:r>
          </a:p>
        </p:txBody>
      </p:sp>
      <p:sp>
        <p:nvSpPr>
          <p:cNvPr id="12" name="Marcador de Posição de Conteúdo 8">
            <a:extLst>
              <a:ext uri="{FF2B5EF4-FFF2-40B4-BE49-F238E27FC236}">
                <a16:creationId xmlns:a16="http://schemas.microsoft.com/office/drawing/2014/main" id="{4DEAE691-017F-D11F-BD37-1AB67940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75565" indent="-230400">
              <a:spcAft>
                <a:spcPts val="600"/>
              </a:spcAft>
            </a:pPr>
            <a:r>
              <a:rPr lang="en-US" sz="1700">
                <a:effectLst/>
              </a:rPr>
              <a:t>Proposed and developed a solution exploring radar data to test its applicability for user identification.</a:t>
            </a:r>
            <a:endParaRPr lang="en-US" sz="1700"/>
          </a:p>
          <a:p>
            <a:pPr marL="75565" indent="-230400">
              <a:spcAft>
                <a:spcPts val="600"/>
              </a:spcAft>
            </a:pPr>
            <a:r>
              <a:rPr lang="en-US" sz="1700">
                <a:effectLst/>
              </a:rPr>
              <a:t>Explored the application of ML and TL techniques to comply with low data scenarios.</a:t>
            </a:r>
            <a:endParaRPr lang="en-US" sz="1700"/>
          </a:p>
          <a:p>
            <a:pPr marL="75565" indent="-230400"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cs typeface="Calibri"/>
              </a:rPr>
              <a:t>Implementing a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demonstrator</a:t>
            </a:r>
            <a:r>
              <a:rPr lang="en-US" sz="1700">
                <a:solidFill>
                  <a:schemeClr val="tx1"/>
                </a:solidFill>
                <a:cs typeface="Calibri"/>
              </a:rPr>
              <a:t> consisting of a simple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interface</a:t>
            </a:r>
            <a:r>
              <a:rPr lang="en-US" sz="1700">
                <a:solidFill>
                  <a:schemeClr val="tx1"/>
                </a:solidFill>
                <a:cs typeface="Calibri"/>
              </a:rPr>
              <a:t> that adapts to the current identified user.</a:t>
            </a:r>
            <a:endParaRPr lang="en-US" sz="1700" strike="sngStrike">
              <a:solidFill>
                <a:schemeClr val="tx1"/>
              </a:solidFill>
              <a:cs typeface="Calibri"/>
            </a:endParaRPr>
          </a:p>
          <a:p>
            <a:pPr marL="75565" indent="-230400">
              <a:spcAft>
                <a:spcPts val="600"/>
              </a:spcAft>
            </a:pPr>
            <a:r>
              <a:rPr lang="en-US" sz="1700" b="1">
                <a:solidFill>
                  <a:schemeClr val="tx1"/>
                </a:solidFill>
                <a:cs typeface="Calibri"/>
              </a:rPr>
              <a:t>The obtained results (with an accuracy ranging from 70.8% to 94.4%) </a:t>
            </a:r>
            <a:r>
              <a:rPr lang="en-US" sz="1700">
                <a:solidFill>
                  <a:schemeClr val="tx1"/>
                </a:solidFill>
                <a:cs typeface="Calibri"/>
              </a:rPr>
              <a:t>show the potential of using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radar data </a:t>
            </a:r>
            <a:r>
              <a:rPr lang="en-US" sz="1700">
                <a:solidFill>
                  <a:schemeClr val="tx1"/>
                </a:solidFill>
                <a:cs typeface="Calibri"/>
              </a:rPr>
              <a:t>together with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machine/transfer learning techniques </a:t>
            </a:r>
            <a:r>
              <a:rPr lang="en-US" sz="1700">
                <a:solidFill>
                  <a:schemeClr val="tx1"/>
                </a:solidFill>
                <a:cs typeface="Calibri"/>
              </a:rPr>
              <a:t>to perform subject identification in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smart environments</a:t>
            </a:r>
            <a:r>
              <a:rPr lang="en-US" sz="1700">
                <a:solidFill>
                  <a:schemeClr val="tx1"/>
                </a:solidFill>
                <a:cs typeface="Calibri"/>
              </a:rPr>
              <a:t>.</a:t>
            </a:r>
          </a:p>
          <a:p>
            <a:pPr marL="285750" indent="-230400"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cs typeface="Calibri"/>
              </a:rPr>
              <a:t>Although different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challenges</a:t>
            </a:r>
            <a:r>
              <a:rPr lang="en-US" sz="1700">
                <a:solidFill>
                  <a:schemeClr val="tx1"/>
                </a:solidFill>
                <a:cs typeface="Calibri"/>
              </a:rPr>
              <a:t> remain, our study already provides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relevant</a:t>
            </a:r>
            <a:r>
              <a:rPr lang="en-US" sz="1700">
                <a:solidFill>
                  <a:schemeClr val="tx1"/>
                </a:solidFill>
                <a:cs typeface="Calibri"/>
              </a:rPr>
              <a:t> and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useful</a:t>
            </a:r>
            <a:r>
              <a:rPr lang="en-US" sz="1700">
                <a:solidFill>
                  <a:schemeClr val="tx1"/>
                </a:solidFill>
                <a:cs typeface="Calibri"/>
              </a:rPr>
              <a:t>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information</a:t>
            </a:r>
            <a:r>
              <a:rPr lang="en-US" sz="1700">
                <a:solidFill>
                  <a:schemeClr val="tx1"/>
                </a:solidFill>
                <a:cs typeface="Calibri"/>
              </a:rPr>
              <a:t> that informs </a:t>
            </a:r>
            <a:r>
              <a:rPr lang="en-US" sz="1700" b="1">
                <a:solidFill>
                  <a:schemeClr val="tx1"/>
                </a:solidFill>
                <a:cs typeface="Calibri"/>
              </a:rPr>
              <a:t>future research</a:t>
            </a:r>
            <a:r>
              <a:rPr lang="en-US" sz="1700">
                <a:solidFill>
                  <a:schemeClr val="tx1"/>
                </a:solidFill>
                <a:cs typeface="Calibri"/>
              </a:rPr>
              <a:t>.</a:t>
            </a:r>
          </a:p>
          <a:p>
            <a:pPr indent="-230400">
              <a:spcAft>
                <a:spcPts val="600"/>
              </a:spcAft>
            </a:pPr>
            <a:endParaRPr lang="pt-PT" sz="1700"/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5BC5D71B-7302-5623-3775-C2736668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RadarID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F8B5024F-1C64-A89F-5158-D38334B5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B244-0962-4E20-9195-EFF774E9A18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5449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Tema do Office</vt:lpstr>
      <vt:lpstr>RadarID</vt:lpstr>
      <vt:lpstr>System Overview</vt:lpstr>
      <vt:lpstr>User Identification Modality</vt:lpstr>
      <vt:lpstr>Setup, Protocol and Participants</vt:lpstr>
      <vt:lpstr>Evaluation Approach</vt:lpstr>
      <vt:lpstr>Results for 7 ID's</vt:lpstr>
      <vt:lpstr>Adaptation to the User (Dashboard)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RadarID</dc:title>
  <dc:creator>João Gaspar</dc:creator>
  <cp:revision>9</cp:revision>
  <dcterms:created xsi:type="dcterms:W3CDTF">2024-06-05T23:30:47Z</dcterms:created>
  <dcterms:modified xsi:type="dcterms:W3CDTF">2024-06-06T01:44:12Z</dcterms:modified>
</cp:coreProperties>
</file>